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31" r:id="rId3"/>
    <p:sldId id="313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A7C"/>
    <a:srgbClr val="182C7F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84" y="-5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1"/>
            <a:ext cx="386334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275856" y="771550"/>
            <a:ext cx="5461388" cy="18002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124273" y="1225374"/>
            <a:ext cx="460386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СЕМЕЙНЫХ ЦЕННОСТЕЙ</a:t>
            </a:r>
            <a:b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СОВРЕМЕННОМ ОБЩЕСТВЕ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617894" y="1039872"/>
            <a:ext cx="180020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175956" y="2715766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smtClean="0">
                <a:solidFill>
                  <a:srgbClr val="002060"/>
                </a:solidFill>
              </a:rPr>
              <a:t>Единый день </a:t>
            </a:r>
            <a:br>
              <a:rPr lang="ru-RU" sz="2300" b="1" dirty="0" smtClean="0">
                <a:solidFill>
                  <a:srgbClr val="002060"/>
                </a:solidFill>
              </a:rPr>
            </a:br>
            <a:r>
              <a:rPr lang="ru-RU" sz="2300" b="1" dirty="0" smtClean="0">
                <a:solidFill>
                  <a:srgbClr val="002060"/>
                </a:solidFill>
              </a:rPr>
              <a:t>информирования населения </a:t>
            </a: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66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октябрь 2025 г.</a:t>
            </a:r>
            <a:endParaRPr lang="ru-RU" dirty="0"/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313184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64083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1183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0472" y="4189301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131590"/>
            <a:ext cx="2506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По данным последней переписи населения,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Беларуси проживает более 2,6 млн семей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95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47562" y="555526"/>
            <a:ext cx="42725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Именно благодаря… служению высоким идеалам мы успешно противостоим тем вызовам, которые перед нами ставит время. Время хаоса, войн, девальвации истинных ценностей.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истина проста: в основе любой человеческой деятельности лежат духовность и нравственность – живительные эликсиры для культуры, прочной связи поколений и традиций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27291" y="-94361"/>
            <a:ext cx="926883" cy="144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 smtClean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5004048" y="1778327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 smtClean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3629" y="3651870"/>
            <a:ext cx="48004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chemeClr val="bg1"/>
                </a:solidFill>
              </a:rPr>
              <a:t>Президент Республики </a:t>
            </a:r>
            <a:r>
              <a:rPr lang="ru-RU" sz="1400" i="1" dirty="0" smtClean="0">
                <a:solidFill>
                  <a:schemeClr val="bg1"/>
                </a:solidFill>
              </a:rPr>
              <a:t>Беларусь </a:t>
            </a:r>
            <a:r>
              <a:rPr lang="ru-RU" sz="1400" i="1" dirty="0" err="1" smtClean="0">
                <a:solidFill>
                  <a:schemeClr val="bg1"/>
                </a:solidFill>
              </a:rPr>
              <a:t>А.Г.Лукашенко</a:t>
            </a:r>
            <a:r>
              <a:rPr lang="ru-RU" sz="1400" i="1" dirty="0" smtClean="0">
                <a:solidFill>
                  <a:schemeClr val="bg1"/>
                </a:solidFill>
              </a:rPr>
              <a:t> </a:t>
            </a:r>
            <a:br>
              <a:rPr lang="ru-RU" sz="1400" i="1" dirty="0" smtClean="0">
                <a:solidFill>
                  <a:schemeClr val="bg1"/>
                </a:solidFill>
              </a:rPr>
            </a:br>
            <a:r>
              <a:rPr lang="ru-RU" sz="1400" i="1" dirty="0" smtClean="0">
                <a:solidFill>
                  <a:schemeClr val="bg1"/>
                </a:solidFill>
              </a:rPr>
              <a:t>Церемония </a:t>
            </a:r>
            <a:r>
              <a:rPr lang="ru-RU" sz="1400" i="1" dirty="0">
                <a:solidFill>
                  <a:schemeClr val="bg1"/>
                </a:solidFill>
              </a:rPr>
              <a:t>вручения премии «За духовное возрождение», специальных премий деятелям культуры и искусства и «</a:t>
            </a:r>
            <a:r>
              <a:rPr lang="ru-RU" sz="1400" i="1" dirty="0" err="1">
                <a:solidFill>
                  <a:schemeClr val="bg1"/>
                </a:solidFill>
              </a:rPr>
              <a:t>Беларускi</a:t>
            </a:r>
            <a:r>
              <a:rPr lang="ru-RU" sz="1400" i="1" dirty="0">
                <a:solidFill>
                  <a:schemeClr val="bg1"/>
                </a:solidFill>
              </a:rPr>
              <a:t> </a:t>
            </a:r>
            <a:r>
              <a:rPr lang="ru-RU" sz="1400" i="1" dirty="0" err="1">
                <a:solidFill>
                  <a:schemeClr val="bg1"/>
                </a:solidFill>
              </a:rPr>
              <a:t>спартыўны</a:t>
            </a:r>
            <a:r>
              <a:rPr lang="ru-RU" sz="1400" i="1" dirty="0">
                <a:solidFill>
                  <a:schemeClr val="bg1"/>
                </a:solidFill>
              </a:rPr>
              <a:t> </a:t>
            </a:r>
            <a:r>
              <a:rPr lang="ru-RU" sz="1400" i="1" dirty="0" err="1">
                <a:solidFill>
                  <a:schemeClr val="bg1"/>
                </a:solidFill>
              </a:rPr>
              <a:t>Алiмп</a:t>
            </a:r>
            <a:r>
              <a:rPr lang="ru-RU" sz="1400" i="1" dirty="0" smtClean="0">
                <a:solidFill>
                  <a:schemeClr val="bg1"/>
                </a:solidFill>
              </a:rPr>
              <a:t>»</a:t>
            </a:r>
          </a:p>
          <a:p>
            <a:r>
              <a:rPr lang="ru-RU" sz="1400" i="1" dirty="0">
                <a:solidFill>
                  <a:schemeClr val="bg1"/>
                </a:solidFill>
              </a:rPr>
              <a:t>8 января 2025 г.</a:t>
            </a:r>
          </a:p>
        </p:txBody>
      </p:sp>
    </p:spTree>
    <p:extLst>
      <p:ext uri="{BB962C8B-B14F-4D97-AF65-F5344CB8AC3E}">
        <p14:creationId xmlns:p14="http://schemas.microsoft.com/office/powerpoint/2010/main" val="20115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6453</TotalTime>
  <Words>72</Words>
  <Application>Microsoft Office PowerPoint</Application>
  <PresentationFormat>Экран (16:9)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Учитель</cp:lastModifiedBy>
  <cp:revision>338</cp:revision>
  <dcterms:created xsi:type="dcterms:W3CDTF">2024-07-24T10:48:12Z</dcterms:created>
  <dcterms:modified xsi:type="dcterms:W3CDTF">2025-10-15T09:16:10Z</dcterms:modified>
</cp:coreProperties>
</file>