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7" r:id="rId1"/>
  </p:sldMasterIdLst>
  <p:sldIdLst>
    <p:sldId id="256" r:id="rId2"/>
    <p:sldId id="265" r:id="rId3"/>
    <p:sldId id="258" r:id="rId4"/>
    <p:sldId id="264" r:id="rId5"/>
    <p:sldId id="266" r:id="rId6"/>
    <p:sldId id="260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42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0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6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2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04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58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1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28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3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50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86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Фронтовые письма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Музей средней школы №11 г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Жлобина</a:t>
            </a:r>
            <a:r>
              <a:rPr lang="en-US" dirty="0" smtClean="0"/>
              <a:t>                        </a:t>
            </a:r>
            <a:r>
              <a:rPr lang="ru-RU" dirty="0" smtClean="0"/>
              <a:t> </a:t>
            </a:r>
            <a:r>
              <a:rPr lang="en-US" smtClean="0"/>
              <a:t>       </a:t>
            </a:r>
            <a:r>
              <a:rPr lang="ru-RU" smtClean="0"/>
              <a:t>«</a:t>
            </a:r>
            <a:r>
              <a:rPr lang="ru-RU" dirty="0" smtClean="0"/>
              <a:t>Дети и война»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3" y="148566"/>
            <a:ext cx="1881291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00" y="161266"/>
            <a:ext cx="4279900" cy="298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21" y="153598"/>
            <a:ext cx="1994880" cy="2833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64" y="148566"/>
            <a:ext cx="2008632" cy="290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2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21400" y="544916"/>
            <a:ext cx="5638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Franklin Gothic Medium" panose="020B0603020102020204" pitchFamily="34" charset="0"/>
              </a:rPr>
              <a:t>Треугольники - птицы, оригами войны.</a:t>
            </a:r>
          </a:p>
          <a:p>
            <a:r>
              <a:rPr lang="ru-RU" sz="2000" dirty="0">
                <a:latin typeface="Franklin Gothic Medium" panose="020B0603020102020204" pitchFamily="34" charset="0"/>
              </a:rPr>
              <a:t>Горьких судеб страницы и страшны и нежны.</a:t>
            </a:r>
          </a:p>
          <a:p>
            <a:r>
              <a:rPr lang="ru-RU" sz="2000" dirty="0">
                <a:latin typeface="Franklin Gothic Medium" panose="020B0603020102020204" pitchFamily="34" charset="0"/>
              </a:rPr>
              <a:t>Далеки расстоянья от фронтов до тылов.</a:t>
            </a:r>
          </a:p>
          <a:p>
            <a:r>
              <a:rPr lang="ru-RU" sz="2000" dirty="0">
                <a:latin typeface="Franklin Gothic Medium" panose="020B0603020102020204" pitchFamily="34" charset="0"/>
              </a:rPr>
              <a:t>Письма-связь расставаний через магию слов…</a:t>
            </a:r>
          </a:p>
          <a:p>
            <a:r>
              <a:rPr lang="ru-RU" sz="2000" dirty="0">
                <a:latin typeface="Franklin Gothic Medium" panose="020B0603020102020204" pitchFamily="34" charset="0"/>
              </a:rPr>
              <a:t>                                                 Евгений </a:t>
            </a:r>
            <a:r>
              <a:rPr lang="ru-RU" sz="2000" dirty="0" err="1">
                <a:latin typeface="Franklin Gothic Medium" panose="020B0603020102020204" pitchFamily="34" charset="0"/>
              </a:rPr>
              <a:t>Кабалин</a:t>
            </a:r>
            <a:endParaRPr lang="ru-RU" sz="2000" dirty="0">
              <a:latin typeface="Franklin Gothic Medium" panose="020B06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1" y="390560"/>
            <a:ext cx="3124200" cy="17855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73450" y="2576183"/>
            <a:ext cx="83756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В военные </a:t>
            </a:r>
            <a:r>
              <a:rPr lang="ru-RU" dirty="0">
                <a:latin typeface="Century" panose="02040604050505020304" pitchFamily="18" charset="0"/>
              </a:rPr>
              <a:t>года письма были тем единственным, что могло вселить надежду в человека. Ведь только благодаря письмам можно было узнать, жив ли твой муж, как дела у твоей семьи, как проходят фронтовые будни родных и близких? Как ждали эти заветные треугольники бойцы, как они были рады этим весточкам из дома. Ждали писем и в тылу, верили в победу. До сих пор многие семьи хранят письма военных лет, которые писали их отцы и деды, и они передавались из поколения в поколение. Они пожелтели от времени, на них выцвели чернила. Уже нет  в живых многих, чья рука с трепетом писала каждое слово. Но бережно хранятся эти листочки, потому что они являются напоминанием о Великой Победе нашей страны.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8" y="2576183"/>
            <a:ext cx="2527423" cy="317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26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50" y="215900"/>
            <a:ext cx="11258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В нашем музее «Дети и война» одни из самых интересных экспонатов – фронтовые письма. Они написаны огрызками карандашей в окопах, блиндажах, госпиталях. Слова в них совсем простые, немудреные. </a:t>
            </a:r>
          </a:p>
          <a:p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418" y="2258020"/>
            <a:ext cx="4241802" cy="2900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7266" y="2326952"/>
            <a:ext cx="4241800" cy="27628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8635" y="2326952"/>
            <a:ext cx="4241801" cy="2762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0006" y="2326952"/>
            <a:ext cx="4241802" cy="276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03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8kIBSQgCl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363" y="239713"/>
            <a:ext cx="3551238" cy="59070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8100" y="1425985"/>
            <a:ext cx="6096000" cy="32133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Трисмакова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Екатерина Титовна, сестра </a:t>
            </a:r>
            <a:r>
              <a:rPr lang="ru-RU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Трисмакова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Василия Титовича (фото предано в музей в 1990 году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569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1565" y="3850515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 Василий Титович пишет:</a:t>
            </a:r>
            <a:endParaRPr lang="ru-RU" dirty="0"/>
          </a:p>
        </p:txBody>
      </p:sp>
      <p:pic>
        <p:nvPicPr>
          <p:cNvPr id="3" name="Рисунок 2" descr="IMG_6748-horz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988" y="166824"/>
            <a:ext cx="6604000" cy="34983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78700" y="723900"/>
            <a:ext cx="3822700" cy="19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 с фронта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отправлено </a:t>
            </a:r>
            <a:r>
              <a:rPr lang="ru-RU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Трисмаковым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Василием Титовичем 8 октября 1943г. своим родителям </a:t>
            </a:r>
            <a:r>
              <a:rPr lang="ru-RU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Трисмаковой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Анастасии Дмитриевне и Титу Васильевичу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9800" y="4219847"/>
            <a:ext cx="1008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Здравствуй, дорогая семья. Жив, здоров, чего и вам желаю. Нахожусь на польской земле. Шлю седьмое письмо, но ответа не получаю, или вы не получаете, или не хотите писать. Я с Казаковым виделся два раза, но он получает письма из дома. Но я ответа не получаю, сам не знаю почему. Напишите что у вас нового. Новостей особых нет. Пока до свидания. Жду ответа. Передай привет родным и товарищам.</a:t>
            </a:r>
          </a:p>
          <a:p>
            <a:r>
              <a:rPr lang="ru-RU" dirty="0">
                <a:latin typeface="Bookman Old Style" panose="02050604050505020204" pitchFamily="18" charset="0"/>
              </a:rPr>
              <a:t>                                                                                   </a:t>
            </a:r>
            <a:r>
              <a:rPr lang="ru-RU" dirty="0" err="1">
                <a:latin typeface="Bookman Old Style" panose="02050604050505020204" pitchFamily="18" charset="0"/>
              </a:rPr>
              <a:t>Трисмаков</a:t>
            </a:r>
            <a:r>
              <a:rPr lang="ru-RU" dirty="0">
                <a:latin typeface="Bookman Old Style" panose="02050604050505020204" pitchFamily="18" charset="0"/>
              </a:rPr>
              <a:t> Василий Титович»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93261" y="5997690"/>
            <a:ext cx="5999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Это письмо было отправлено с фронта 8 октября 1943 года</a:t>
            </a:r>
          </a:p>
        </p:txBody>
      </p:sp>
    </p:spTree>
    <p:extLst>
      <p:ext uri="{BB962C8B-B14F-4D97-AF65-F5344CB8AC3E}">
        <p14:creationId xmlns:p14="http://schemas.microsoft.com/office/powerpoint/2010/main" val="1606809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57464"/>
            <a:ext cx="9690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Конвертов не хватало. С фронта приходили письма – треугольники. Их отправляли бесплатно. Треугольник- это обычный лист из тетради , который сначала загибали справа, а потом слева направо. Оставшуюся полоску бумаги вставляли внутрь треугольника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55900"/>
            <a:ext cx="3949005" cy="2584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50" y="2550456"/>
            <a:ext cx="5634147" cy="2681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4537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-Thrp-glpQ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6137" y="2169092"/>
            <a:ext cx="4919663" cy="3169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rht-Ioquk2s.jpg"/>
          <p:cNvPicPr/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704501" y="1329978"/>
            <a:ext cx="3272790" cy="473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56744" y="5339057"/>
            <a:ext cx="5301456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a typeface="Tahoma" panose="020B0604030504040204" pitchFamily="34" charset="0"/>
                <a:cs typeface="Tahoma" panose="020B0604030504040204" pitchFamily="34" charset="0"/>
              </a:rPr>
              <a:t>Фрагменты конверта и </a:t>
            </a:r>
            <a:r>
              <a:rPr lang="ru-RU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письма Василия </a:t>
            </a:r>
            <a:r>
              <a:rPr lang="ru-RU" sz="1600" dirty="0" err="1">
                <a:ea typeface="Tahoma" panose="020B0604030504040204" pitchFamily="34" charset="0"/>
                <a:cs typeface="Tahoma" panose="020B0604030504040204" pitchFamily="34" charset="0"/>
              </a:rPr>
              <a:t>Трисмакова</a:t>
            </a:r>
            <a:endParaRPr lang="ru-RU" sz="1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3756" y="235708"/>
            <a:ext cx="10164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Второе письмо более короткое. Конечно, в тяжелые будни солдата не было времени для написания писем. Но отправлять хоть маленькие конвертики родным было необходимо.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6712" y="1202400"/>
            <a:ext cx="11825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«</a:t>
            </a:r>
            <a:r>
              <a:rPr lang="ru-RU" dirty="0">
                <a:latin typeface="Bookman Old Style" panose="02050604050505020204" pitchFamily="18" charset="0"/>
              </a:rPr>
              <a:t>Передай привет Жене, Варе. Всем </a:t>
            </a:r>
            <a:r>
              <a:rPr lang="ru-RU" dirty="0" err="1">
                <a:latin typeface="Bookman Old Style" panose="02050604050505020204" pitchFamily="18" charset="0"/>
              </a:rPr>
              <a:t>набережникам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Хокавым</a:t>
            </a:r>
            <a:r>
              <a:rPr lang="ru-RU" dirty="0">
                <a:latin typeface="Bookman Old Style" panose="02050604050505020204" pitchFamily="18" charset="0"/>
              </a:rPr>
              <a:t>, Михайловским. Всем остальным. Пока до свидания. Жду ответа .</a:t>
            </a:r>
          </a:p>
          <a:p>
            <a:r>
              <a:rPr lang="ru-RU" dirty="0">
                <a:latin typeface="Bookman Old Style" panose="02050604050505020204" pitchFamily="18" charset="0"/>
              </a:rPr>
              <a:t>                                                                                              Вася </a:t>
            </a:r>
            <a:r>
              <a:rPr lang="ru-RU" dirty="0" err="1" smtClean="0">
                <a:latin typeface="Bookman Old Style" panose="02050604050505020204" pitchFamily="18" charset="0"/>
              </a:rPr>
              <a:t>Трисмаков</a:t>
            </a:r>
            <a:r>
              <a:rPr lang="ru-RU" dirty="0">
                <a:latin typeface="Bookman Old Style" panose="020506040505050202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947691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300" y="228981"/>
            <a:ext cx="9969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Ветхая , потемневшая бумага , заношенные в карманах гимнастерки </a:t>
            </a:r>
            <a:r>
              <a:rPr lang="ru-RU" dirty="0" err="1" smtClean="0">
                <a:latin typeface="Century" panose="02040604050505020304" pitchFamily="18" charset="0"/>
              </a:rPr>
              <a:t>треугольнички</a:t>
            </a:r>
            <a:r>
              <a:rPr lang="ru-RU" dirty="0" smtClean="0">
                <a:latin typeface="Century" panose="02040604050505020304" pitchFamily="18" charset="0"/>
              </a:rPr>
              <a:t> военного времени с круглым штампом цензуры и номером полевой почты вместо обратного адреса. Обожженные, недорванные. Они трогают нас до глубины души. Они помогают нам не забыть то страшное военное время. Они помогают нам быть ближе к людям той эпохи.</a:t>
            </a:r>
            <a:endParaRPr lang="ru-RU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58200" y="2033438"/>
            <a:ext cx="2387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Franklin Gothic Medium" panose="020B0603020102020204" pitchFamily="34" charset="0"/>
              </a:rPr>
              <a:t>Письма нам </a:t>
            </a:r>
          </a:p>
          <a:p>
            <a:r>
              <a:rPr lang="ru-RU" sz="2000" dirty="0" smtClean="0">
                <a:latin typeface="Franklin Gothic Medium" panose="020B0603020102020204" pitchFamily="34" charset="0"/>
              </a:rPr>
              <a:t>возвращают</a:t>
            </a:r>
          </a:p>
          <a:p>
            <a:r>
              <a:rPr lang="ru-RU" sz="2000" dirty="0" smtClean="0">
                <a:latin typeface="Franklin Gothic Medium" panose="020B0603020102020204" pitchFamily="34" charset="0"/>
              </a:rPr>
              <a:t>пласт далёких времён,</a:t>
            </a:r>
          </a:p>
          <a:p>
            <a:r>
              <a:rPr lang="ru-RU" sz="2000" dirty="0" smtClean="0">
                <a:latin typeface="Franklin Gothic Medium" panose="020B0603020102020204" pitchFamily="34" charset="0"/>
              </a:rPr>
              <a:t>только вот не вмещают</a:t>
            </a:r>
          </a:p>
          <a:p>
            <a:r>
              <a:rPr lang="ru-RU" sz="2000" dirty="0" smtClean="0">
                <a:latin typeface="Franklin Gothic Medium" panose="020B0603020102020204" pitchFamily="34" charset="0"/>
              </a:rPr>
              <a:t>миллионы имён,</a:t>
            </a:r>
          </a:p>
          <a:p>
            <a:r>
              <a:rPr lang="ru-RU" sz="2000" dirty="0" smtClean="0">
                <a:latin typeface="Franklin Gothic Medium" panose="020B0603020102020204" pitchFamily="34" charset="0"/>
              </a:rPr>
              <a:t>миллионы улыбок</a:t>
            </a:r>
          </a:p>
          <a:p>
            <a:r>
              <a:rPr lang="ru-RU" sz="2000" dirty="0" err="1" smtClean="0">
                <a:latin typeface="Franklin Gothic Medium" panose="020B0603020102020204" pitchFamily="34" charset="0"/>
              </a:rPr>
              <a:t>нерождённых</a:t>
            </a:r>
            <a:r>
              <a:rPr lang="ru-RU" sz="2000" dirty="0" smtClean="0">
                <a:latin typeface="Franklin Gothic Medium" panose="020B0603020102020204" pitchFamily="34" charset="0"/>
              </a:rPr>
              <a:t> детей,</a:t>
            </a:r>
          </a:p>
          <a:p>
            <a:r>
              <a:rPr lang="ru-RU" sz="2000" dirty="0" err="1" smtClean="0">
                <a:latin typeface="Franklin Gothic Medium" panose="020B0603020102020204" pitchFamily="34" charset="0"/>
              </a:rPr>
              <a:t>многоленюю</a:t>
            </a:r>
            <a:r>
              <a:rPr lang="ru-RU" sz="2000" dirty="0" smtClean="0">
                <a:latin typeface="Franklin Gothic Medium" panose="020B0603020102020204" pitchFamily="34" charset="0"/>
              </a:rPr>
              <a:t> глыбу</a:t>
            </a:r>
          </a:p>
          <a:p>
            <a:r>
              <a:rPr lang="ru-RU" sz="2000" dirty="0" smtClean="0">
                <a:latin typeface="Franklin Gothic Medium" panose="020B0603020102020204" pitchFamily="34" charset="0"/>
              </a:rPr>
              <a:t>горя, бед и смерте</a:t>
            </a:r>
            <a:r>
              <a:rPr lang="ru-RU" dirty="0" smtClean="0">
                <a:latin typeface="Franklin Gothic Medium" panose="020B0603020102020204" pitchFamily="34" charset="0"/>
              </a:rPr>
              <a:t>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1" y="1984652"/>
            <a:ext cx="3328741" cy="196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25" y="1984652"/>
            <a:ext cx="3143250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7" y="4228042"/>
            <a:ext cx="3405475" cy="189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25" y="4228042"/>
            <a:ext cx="3087688" cy="205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6345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Ретро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433</TotalTime>
  <Words>541</Words>
  <Application>Microsoft Office PowerPoint</Application>
  <PresentationFormat>Произвольный</PresentationFormat>
  <Paragraphs>31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Ретро</vt:lpstr>
      <vt:lpstr>Фронтовые письма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Фронтовые письма</dc:title>
  <dc:creator>User</dc:creator>
  <cp:lastModifiedBy>user</cp:lastModifiedBy>
  <cp:revision>34</cp:revision>
  <dcterms:created xsi:type="dcterms:W3CDTF">2018-10-24T13:26:42Z</dcterms:created>
  <dcterms:modified xsi:type="dcterms:W3CDTF">2019-08-18T17:37:48Z</dcterms:modified>
</cp:coreProperties>
</file>