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61" r:id="rId4"/>
    <p:sldId id="262" r:id="rId5"/>
    <p:sldId id="263" r:id="rId6"/>
    <p:sldId id="264" r:id="rId7"/>
    <p:sldId id="268" r:id="rId8"/>
    <p:sldId id="259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13FD55-A636-473A-8F3C-1D9D59B99151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43A14D-011B-4C97-A700-B6507EB9057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21.wdp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1.jpeg"/><Relationship Id="rId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10.wdp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3.wdp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15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microsoft.com/office/2007/relationships/hdphoto" Target="../media/hdphoto18.wdp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67600" cy="2520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Одежда для девочки и из каких предметов она должна состоять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2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692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Пиджак чёрный для мальчика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www.odejdaobuv.ru/upload/iblock/36d/36d79eecb31882cf21f54a74e92ed5da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2" r="19278"/>
          <a:stretch/>
        </p:blipFill>
        <p:spPr bwMode="auto">
          <a:xfrm>
            <a:off x="3635896" y="991821"/>
            <a:ext cx="2492975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odejdaobuv.ru/upload/iblock/b79/b79a9b5f5042af0b27170048e43126a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8" t="4361" r="19969"/>
          <a:stretch/>
        </p:blipFill>
        <p:spPr bwMode="auto">
          <a:xfrm>
            <a:off x="6372200" y="991821"/>
            <a:ext cx="2161019" cy="538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.lmcdn.ru/pi/img600x866/M/P/MP002XM1ZCB2_14909527_2_v1_2x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-728" r="8579" b="728"/>
          <a:stretch/>
        </p:blipFill>
        <p:spPr bwMode="auto">
          <a:xfrm>
            <a:off x="285847" y="980728"/>
            <a:ext cx="306536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74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Жилет чёрный для девочки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Picture 2" descr="https://rttkids.ru/upload/iblock/038/g8mt76mh95af1jdd21ip5cr8is8gtkc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5006"/>
            <a:ext cx="3528392" cy="470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mpic/5327057/img_id4747799298704662114.jpeg/ori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51" t="7006"/>
          <a:stretch/>
        </p:blipFill>
        <p:spPr bwMode="auto">
          <a:xfrm flipH="1">
            <a:off x="4555591" y="1215007"/>
            <a:ext cx="3328777" cy="47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yak-vlg.ru/wp-content/uploads/2019/02/1_original-2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5811"/>
          <a:stretch/>
        </p:blipFill>
        <p:spPr bwMode="auto">
          <a:xfrm>
            <a:off x="683568" y="1215006"/>
            <a:ext cx="2736304" cy="528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ratatum.com/wp-content/uploads/2019/07/29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639" y="1215008"/>
            <a:ext cx="3966683" cy="528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Брюки чёрные для девочки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bratetskrolik.ru/upload/iblock/1c6/1c6a5af93fe451ad7b3a1ddc715f6cf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52" r="11852"/>
          <a:stretch/>
        </p:blipFill>
        <p:spPr bwMode="auto">
          <a:xfrm>
            <a:off x="179512" y="1124744"/>
            <a:ext cx="2734323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raq.ru/wa-data/public/shop/products/96/23/2396/images/3146/3146.75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55" r="20440" b="4487"/>
          <a:stretch/>
        </p:blipFill>
        <p:spPr bwMode="auto">
          <a:xfrm>
            <a:off x="6228184" y="1087760"/>
            <a:ext cx="2442904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amara.vsesdelki.com/content/c/800-2000-1/2012/20120716/u49033/images/201207/f20120716190551-4-shkolinye-kostjum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82787" y="1087760"/>
            <a:ext cx="1581301" cy="532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4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90872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Юбка чёрная для девочки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s://pcs.mama-market.ru/compressed/Dd30420_0_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14855"/>
          <a:stretch/>
        </p:blipFill>
        <p:spPr bwMode="auto">
          <a:xfrm>
            <a:off x="395536" y="1196752"/>
            <a:ext cx="251238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hoponegin.ru/upload/iblock/117/lbm61ullwj8h2p5xj41dkoufk1tdz6s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65" r="15324"/>
          <a:stretch/>
        </p:blipFill>
        <p:spPr bwMode="auto">
          <a:xfrm>
            <a:off x="3092385" y="1216728"/>
            <a:ext cx="2130641" cy="46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ozone.ru/s3/multimedia-t/628677278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r="19709"/>
          <a:stretch/>
        </p:blipFill>
        <p:spPr bwMode="auto">
          <a:xfrm>
            <a:off x="5825879" y="1216728"/>
            <a:ext cx="2333411" cy="466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9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0"/>
            <a:ext cx="8350708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Сарафан чёрный для девочки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eraq.ru/wa-data/public/shop/products/54/24/2454/images/3225/3225.7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51" t="3835" r="17548"/>
          <a:stretch/>
        </p:blipFill>
        <p:spPr bwMode="auto">
          <a:xfrm>
            <a:off x="251520" y="1185181"/>
            <a:ext cx="2448272" cy="51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multikraski.ru/images/products/sarafan_dlja_devochki_smena_3s045_seryj/mid/%D0%B1075%20%D0%B8%20%D1%81045%20%D1%81%D0%B8%D0%BD%D0%B8%D0%B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09" t="4635" r="34146"/>
          <a:stretch/>
        </p:blipFill>
        <p:spPr bwMode="auto">
          <a:xfrm>
            <a:off x="2811435" y="1185181"/>
            <a:ext cx="2480645" cy="51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raq.ru/wa-data/public/shop/products/86/24/2486/images/3266/3266.750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4" r="11977"/>
          <a:stretch/>
        </p:blipFill>
        <p:spPr bwMode="auto">
          <a:xfrm>
            <a:off x="5581107" y="1213180"/>
            <a:ext cx="2663301" cy="516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8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83671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Пиджак чёрный для девочки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ratatum.com/wp-content/uploads/2017/06/dev-700x691-m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26"/>
          <a:stretch/>
        </p:blipFill>
        <p:spPr bwMode="auto">
          <a:xfrm>
            <a:off x="6156176" y="1419764"/>
            <a:ext cx="2592288" cy="49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ages.ua.prom.st/3127135152_w640_h640_zhaket-dlya-devoch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6" t="4213"/>
          <a:stretch/>
        </p:blipFill>
        <p:spPr bwMode="auto">
          <a:xfrm>
            <a:off x="323528" y="1484784"/>
            <a:ext cx="3004601" cy="48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originals/cc/03/05/cc0305b889f984978baedc984247a99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3" r="20239"/>
          <a:stretch/>
        </p:blipFill>
        <p:spPr bwMode="auto">
          <a:xfrm>
            <a:off x="3347864" y="1484783"/>
            <a:ext cx="2664296" cy="48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8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67600" cy="25202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Одежда для мальчика и из каких предметов она должна состоять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91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6926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Брюки чёрные для мальчика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s://esoligorsk.by/images/news/soligorsk/2022/August/emblema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903"/>
          <a:stretch/>
        </p:blipFill>
        <p:spPr bwMode="auto">
          <a:xfrm>
            <a:off x="251520" y="951593"/>
            <a:ext cx="2304256" cy="5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ix-feed.com/wp-content/uploads/2019/07/s1200-4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3" r="12087"/>
          <a:stretch/>
        </p:blipFill>
        <p:spPr bwMode="auto">
          <a:xfrm>
            <a:off x="3164137" y="951592"/>
            <a:ext cx="2704007" cy="5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tatic.insales-cdn.com/images/products/1/4300/281374924/import_files_18_18e3a5f2-ae42-11e2-943a-d48564cab8ca_1163e92a-5a75-11e7-9621-0cc47aab61b4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59" r="18885"/>
          <a:stretch/>
        </p:blipFill>
        <p:spPr bwMode="auto">
          <a:xfrm>
            <a:off x="6179057" y="951593"/>
            <a:ext cx="2281375" cy="551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1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628" y="0"/>
            <a:ext cx="8229600" cy="7647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Жилет чёрный для мальчика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dorofei-ka.ru/upload/iblock/4a6/4a6bb07bd34b522cc6683b9b4ad9f7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17" r="32157"/>
          <a:stretch/>
        </p:blipFill>
        <p:spPr bwMode="auto">
          <a:xfrm>
            <a:off x="467544" y="1196752"/>
            <a:ext cx="1835686" cy="53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yak-vlg.ru/wp-content/uploads/2018/07/1_original-1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78" r="15001"/>
          <a:stretch/>
        </p:blipFill>
        <p:spPr bwMode="auto">
          <a:xfrm>
            <a:off x="2699793" y="1196753"/>
            <a:ext cx="2443138" cy="536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e-images.servicecdn.ru/cb5rmk41acn4fopc01ag/origina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08" r="13270"/>
          <a:stretch/>
        </p:blipFill>
        <p:spPr bwMode="auto">
          <a:xfrm>
            <a:off x="5292080" y="1196753"/>
            <a:ext cx="2808312" cy="526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5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368</TotalTime>
  <Words>52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Одежда для девочки и из каких предметов она должна состоять</vt:lpstr>
      <vt:lpstr>Жилет чёрный для девочки</vt:lpstr>
      <vt:lpstr>Брюки чёрные для девочки</vt:lpstr>
      <vt:lpstr>Юбка чёрная для девочки</vt:lpstr>
      <vt:lpstr>Сарафан чёрный для девочки</vt:lpstr>
      <vt:lpstr>Пиджак чёрный для девочки</vt:lpstr>
      <vt:lpstr>Одежда для мальчика и из каких предметов она должна состоять</vt:lpstr>
      <vt:lpstr>Брюки чёрные для мальчика</vt:lpstr>
      <vt:lpstr>Жилет чёрный для мальчика</vt:lpstr>
      <vt:lpstr>Пиджак чёрный для мальчика</vt:lpstr>
    </vt:vector>
  </TitlesOfParts>
  <Company>USN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c400</dc:creator>
  <cp:lastModifiedBy>c400</cp:lastModifiedBy>
  <cp:revision>38</cp:revision>
  <dcterms:created xsi:type="dcterms:W3CDTF">2023-03-01T12:00:11Z</dcterms:created>
  <dcterms:modified xsi:type="dcterms:W3CDTF">2023-08-15T07:34:22Z</dcterms:modified>
</cp:coreProperties>
</file>