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9" r:id="rId4"/>
    <p:sldId id="261" r:id="rId5"/>
    <p:sldId id="260" r:id="rId6"/>
    <p:sldId id="270" r:id="rId7"/>
    <p:sldId id="264" r:id="rId8"/>
    <p:sldId id="267" r:id="rId9"/>
    <p:sldId id="265" r:id="rId10"/>
    <p:sldId id="266" r:id="rId11"/>
    <p:sldId id="268" r:id="rId12"/>
    <p:sldId id="273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A2F648-2653-4A43-9097-DF4A0258592A}" type="doc">
      <dgm:prSet loTypeId="urn:microsoft.com/office/officeart/2005/8/layout/bList2#1" loCatId="list" qsTypeId="urn:microsoft.com/office/officeart/2005/8/quickstyle/simple1" qsCatId="simple" csTypeId="urn:microsoft.com/office/officeart/2005/8/colors/accent1_2" csCatId="accent1" phldr="1"/>
      <dgm:spPr/>
    </dgm:pt>
    <dgm:pt modelId="{C1F5936D-36DC-44D5-9962-E9662CE9472D}">
      <dgm:prSet phldrT="[Текст]" phldr="1"/>
      <dgm:spPr/>
      <dgm:t>
        <a:bodyPr/>
        <a:lstStyle/>
        <a:p>
          <a:endParaRPr lang="ru-RU"/>
        </a:p>
      </dgm:t>
    </dgm:pt>
    <dgm:pt modelId="{B9D360CF-0A4A-47DD-A716-F4EB76C6F5EC}" type="parTrans" cxnId="{D5598CFD-7527-4ABC-9F86-B6DF40A31C83}">
      <dgm:prSet/>
      <dgm:spPr/>
      <dgm:t>
        <a:bodyPr/>
        <a:lstStyle/>
        <a:p>
          <a:endParaRPr lang="ru-RU"/>
        </a:p>
      </dgm:t>
    </dgm:pt>
    <dgm:pt modelId="{650FB257-D8CD-4E01-9A9F-44123C10B530}" type="sibTrans" cxnId="{D5598CFD-7527-4ABC-9F86-B6DF40A31C83}">
      <dgm:prSet/>
      <dgm:spPr/>
      <dgm:t>
        <a:bodyPr/>
        <a:lstStyle/>
        <a:p>
          <a:endParaRPr lang="ru-RU"/>
        </a:p>
      </dgm:t>
    </dgm:pt>
    <dgm:pt modelId="{EF0A8E29-FB2F-4BD3-AFD8-5E6148007EF1}">
      <dgm:prSet phldrT="[Текст]" phldr="1"/>
      <dgm:spPr/>
      <dgm:t>
        <a:bodyPr/>
        <a:lstStyle/>
        <a:p>
          <a:endParaRPr lang="ru-RU" dirty="0"/>
        </a:p>
      </dgm:t>
    </dgm:pt>
    <dgm:pt modelId="{17FAC19E-2CF6-45BA-8F76-DDE981BEC794}" type="parTrans" cxnId="{B9603758-86D5-4863-A6BA-4F8573206A19}">
      <dgm:prSet/>
      <dgm:spPr/>
      <dgm:t>
        <a:bodyPr/>
        <a:lstStyle/>
        <a:p>
          <a:endParaRPr lang="ru-RU"/>
        </a:p>
      </dgm:t>
    </dgm:pt>
    <dgm:pt modelId="{7AB99F62-992F-46D9-9553-47BFC3E88911}" type="sibTrans" cxnId="{B9603758-86D5-4863-A6BA-4F8573206A19}">
      <dgm:prSet/>
      <dgm:spPr/>
      <dgm:t>
        <a:bodyPr/>
        <a:lstStyle/>
        <a:p>
          <a:endParaRPr lang="ru-RU"/>
        </a:p>
      </dgm:t>
    </dgm:pt>
    <dgm:pt modelId="{8DD63AD8-F9BA-49F1-A236-DC3FA84BE363}">
      <dgm:prSet phldrT="[Текст]" phldr="1"/>
      <dgm:spPr/>
      <dgm:t>
        <a:bodyPr/>
        <a:lstStyle/>
        <a:p>
          <a:endParaRPr lang="ru-RU" dirty="0"/>
        </a:p>
      </dgm:t>
    </dgm:pt>
    <dgm:pt modelId="{3F2297B4-7C9B-428C-B441-D8EA7E31A683}" type="parTrans" cxnId="{5304B580-9762-4B2D-AA6A-7261B4AEEE24}">
      <dgm:prSet/>
      <dgm:spPr/>
      <dgm:t>
        <a:bodyPr/>
        <a:lstStyle/>
        <a:p>
          <a:endParaRPr lang="ru-RU"/>
        </a:p>
      </dgm:t>
    </dgm:pt>
    <dgm:pt modelId="{7171CD05-BC06-410D-8205-4C4F1638A09E}" type="sibTrans" cxnId="{5304B580-9762-4B2D-AA6A-7261B4AEEE24}">
      <dgm:prSet/>
      <dgm:spPr/>
      <dgm:t>
        <a:bodyPr/>
        <a:lstStyle/>
        <a:p>
          <a:endParaRPr lang="ru-RU"/>
        </a:p>
      </dgm:t>
    </dgm:pt>
    <dgm:pt modelId="{02925B92-48A1-4188-8FFD-5403E9CBB309}">
      <dgm:prSet custT="1"/>
      <dgm:spPr/>
      <dgm:t>
        <a:bodyPr/>
        <a:lstStyle/>
        <a:p>
          <a:r>
            <a:rPr lang="ru-RU" sz="2400" dirty="0" smtClean="0"/>
            <a:t>не обладает свободой воли, находясь в зависимости от взрослого</a:t>
          </a:r>
          <a:endParaRPr lang="ru-RU" sz="2400" b="1" dirty="0"/>
        </a:p>
      </dgm:t>
    </dgm:pt>
    <dgm:pt modelId="{0955CD78-CF1A-4A17-BE83-E092384AA322}" type="parTrans" cxnId="{2DB7440C-E5F1-4C02-B244-D1885F9CACFE}">
      <dgm:prSet/>
      <dgm:spPr/>
      <dgm:t>
        <a:bodyPr/>
        <a:lstStyle/>
        <a:p>
          <a:endParaRPr lang="ru-RU"/>
        </a:p>
      </dgm:t>
    </dgm:pt>
    <dgm:pt modelId="{48F7E8CB-AC81-43EC-BAE4-6E010455469A}" type="sibTrans" cxnId="{2DB7440C-E5F1-4C02-B244-D1885F9CACFE}">
      <dgm:prSet/>
      <dgm:spPr/>
      <dgm:t>
        <a:bodyPr/>
        <a:lstStyle/>
        <a:p>
          <a:endParaRPr lang="ru-RU"/>
        </a:p>
      </dgm:t>
    </dgm:pt>
    <dgm:pt modelId="{80703F7B-A0DD-4A22-8059-7BA6A55B53A9}">
      <dgm:prSet/>
      <dgm:spPr/>
      <dgm:t>
        <a:bodyPr/>
        <a:lstStyle/>
        <a:p>
          <a:endParaRPr lang="ru-RU" sz="1500" dirty="0"/>
        </a:p>
      </dgm:t>
    </dgm:pt>
    <dgm:pt modelId="{EE24E55B-E5E4-4924-B552-5652241E3C94}" type="parTrans" cxnId="{AF8E8336-B168-4C47-86F1-9AE64B925976}">
      <dgm:prSet/>
      <dgm:spPr/>
      <dgm:t>
        <a:bodyPr/>
        <a:lstStyle/>
        <a:p>
          <a:endParaRPr lang="ru-RU"/>
        </a:p>
      </dgm:t>
    </dgm:pt>
    <dgm:pt modelId="{3497E075-CCD9-414F-A024-1DFE67CB5EDC}" type="sibTrans" cxnId="{AF8E8336-B168-4C47-86F1-9AE64B925976}">
      <dgm:prSet/>
      <dgm:spPr/>
      <dgm:t>
        <a:bodyPr/>
        <a:lstStyle/>
        <a:p>
          <a:endParaRPr lang="ru-RU"/>
        </a:p>
      </dgm:t>
    </dgm:pt>
    <dgm:pt modelId="{E696B762-B0ED-48EF-AFCF-5BD47C206B18}">
      <dgm:prSet custT="1"/>
      <dgm:spPr/>
      <dgm:t>
        <a:bodyPr/>
        <a:lstStyle/>
        <a:p>
          <a:r>
            <a:rPr lang="ru-RU" sz="2200" dirty="0" smtClean="0"/>
            <a:t>может не осознавать значение сексуальных действий в силу функциональной незрелости</a:t>
          </a:r>
          <a:endParaRPr lang="ru-RU" sz="2200" b="1" dirty="0"/>
        </a:p>
      </dgm:t>
    </dgm:pt>
    <dgm:pt modelId="{C8F9FD56-888B-45A3-86B7-9BEDB5E10DA0}" type="parTrans" cxnId="{120B9962-56CA-4DE2-9FDA-C752583E5DE7}">
      <dgm:prSet/>
      <dgm:spPr/>
      <dgm:t>
        <a:bodyPr/>
        <a:lstStyle/>
        <a:p>
          <a:endParaRPr lang="ru-RU"/>
        </a:p>
      </dgm:t>
    </dgm:pt>
    <dgm:pt modelId="{B0AD1A81-82A1-4136-B3F2-FEB4C72E4AFB}" type="sibTrans" cxnId="{120B9962-56CA-4DE2-9FDA-C752583E5DE7}">
      <dgm:prSet/>
      <dgm:spPr/>
      <dgm:t>
        <a:bodyPr/>
        <a:lstStyle/>
        <a:p>
          <a:endParaRPr lang="ru-RU"/>
        </a:p>
      </dgm:t>
    </dgm:pt>
    <dgm:pt modelId="{888493DD-9223-4F0B-B41D-6266B857E71C}">
      <dgm:prSet/>
      <dgm:spPr/>
      <dgm:t>
        <a:bodyPr/>
        <a:lstStyle/>
        <a:p>
          <a:endParaRPr lang="ru-RU" sz="1600" dirty="0"/>
        </a:p>
      </dgm:t>
    </dgm:pt>
    <dgm:pt modelId="{FC33899A-A1D5-4BBF-A8E7-1F0318104BF6}" type="parTrans" cxnId="{8A3918B0-F88B-48DA-A9B6-43FE1438D642}">
      <dgm:prSet/>
      <dgm:spPr/>
      <dgm:t>
        <a:bodyPr/>
        <a:lstStyle/>
        <a:p>
          <a:endParaRPr lang="ru-RU"/>
        </a:p>
      </dgm:t>
    </dgm:pt>
    <dgm:pt modelId="{FF15618A-F24B-49F4-AC6F-3335B13CF2C7}" type="sibTrans" cxnId="{8A3918B0-F88B-48DA-A9B6-43FE1438D642}">
      <dgm:prSet/>
      <dgm:spPr/>
      <dgm:t>
        <a:bodyPr/>
        <a:lstStyle/>
        <a:p>
          <a:endParaRPr lang="ru-RU"/>
        </a:p>
      </dgm:t>
    </dgm:pt>
    <dgm:pt modelId="{FBDDCF1D-78F7-44FC-9110-84733A94F28A}">
      <dgm:prSet custT="1"/>
      <dgm:spPr/>
      <dgm:t>
        <a:bodyPr/>
        <a:lstStyle/>
        <a:p>
          <a:r>
            <a:rPr lang="ru-RU" sz="2000" dirty="0" smtClean="0"/>
            <a:t>не в состоянии в полной мере предвидеть все негативные для него последствия этих действий</a:t>
          </a:r>
          <a:endParaRPr lang="ru-RU" sz="2000" b="1" dirty="0"/>
        </a:p>
      </dgm:t>
    </dgm:pt>
    <dgm:pt modelId="{A939D64B-F78A-4160-A2EE-6CB19FCF057A}" type="parTrans" cxnId="{C83A9917-03D2-4677-A1DE-18F919006530}">
      <dgm:prSet/>
      <dgm:spPr/>
      <dgm:t>
        <a:bodyPr/>
        <a:lstStyle/>
        <a:p>
          <a:endParaRPr lang="ru-RU"/>
        </a:p>
      </dgm:t>
    </dgm:pt>
    <dgm:pt modelId="{38666E0E-6F6E-4246-8E85-C675A5081139}" type="sibTrans" cxnId="{C83A9917-03D2-4677-A1DE-18F919006530}">
      <dgm:prSet/>
      <dgm:spPr/>
      <dgm:t>
        <a:bodyPr/>
        <a:lstStyle/>
        <a:p>
          <a:endParaRPr lang="ru-RU"/>
        </a:p>
      </dgm:t>
    </dgm:pt>
    <dgm:pt modelId="{C46AA596-0F4B-40E2-BC63-7AE0625034CA}">
      <dgm:prSet/>
      <dgm:spPr/>
      <dgm:t>
        <a:bodyPr/>
        <a:lstStyle/>
        <a:p>
          <a:endParaRPr lang="ru-RU" sz="1600" dirty="0"/>
        </a:p>
      </dgm:t>
    </dgm:pt>
    <dgm:pt modelId="{A9CBB6E9-0D27-4DC0-8CF1-302815C3AB2E}" type="parTrans" cxnId="{52891D26-7344-4F85-844B-386298700CAE}">
      <dgm:prSet/>
      <dgm:spPr/>
      <dgm:t>
        <a:bodyPr/>
        <a:lstStyle/>
        <a:p>
          <a:endParaRPr lang="ru-RU"/>
        </a:p>
      </dgm:t>
    </dgm:pt>
    <dgm:pt modelId="{9BFF15F2-8B93-4379-B64D-09FDECCA1328}" type="sibTrans" cxnId="{52891D26-7344-4F85-844B-386298700CAE}">
      <dgm:prSet/>
      <dgm:spPr/>
      <dgm:t>
        <a:bodyPr/>
        <a:lstStyle/>
        <a:p>
          <a:endParaRPr lang="ru-RU"/>
        </a:p>
      </dgm:t>
    </dgm:pt>
    <dgm:pt modelId="{859FB0AE-46BC-482E-BA48-7992469BF811}" type="pres">
      <dgm:prSet presAssocID="{70A2F648-2653-4A43-9097-DF4A0258592A}" presName="diagram" presStyleCnt="0">
        <dgm:presLayoutVars>
          <dgm:dir/>
          <dgm:animLvl val="lvl"/>
          <dgm:resizeHandles val="exact"/>
        </dgm:presLayoutVars>
      </dgm:prSet>
      <dgm:spPr/>
    </dgm:pt>
    <dgm:pt modelId="{4F8B3626-A839-4443-821B-43331C53CE53}" type="pres">
      <dgm:prSet presAssocID="{C1F5936D-36DC-44D5-9962-E9662CE9472D}" presName="compNode" presStyleCnt="0"/>
      <dgm:spPr/>
    </dgm:pt>
    <dgm:pt modelId="{1C221F17-FEE9-4A81-A40B-5435E08FF0A7}" type="pres">
      <dgm:prSet presAssocID="{C1F5936D-36DC-44D5-9962-E9662CE9472D}" presName="childRect" presStyleLbl="bgAcc1" presStyleIdx="0" presStyleCnt="3" custScaleX="107159" custScaleY="1529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5581B1-97BC-4888-A75C-59BD0AE25B6C}" type="pres">
      <dgm:prSet presAssocID="{C1F5936D-36DC-44D5-9962-E9662CE9472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C3D5B2-CC3A-4B15-A61D-BE48775047A7}" type="pres">
      <dgm:prSet presAssocID="{C1F5936D-36DC-44D5-9962-E9662CE9472D}" presName="parentRect" presStyleLbl="alignNode1" presStyleIdx="0" presStyleCnt="3"/>
      <dgm:spPr/>
      <dgm:t>
        <a:bodyPr/>
        <a:lstStyle/>
        <a:p>
          <a:endParaRPr lang="ru-RU"/>
        </a:p>
      </dgm:t>
    </dgm:pt>
    <dgm:pt modelId="{E98AE6DF-8DC6-4004-8770-795B6A7D00BD}" type="pres">
      <dgm:prSet presAssocID="{C1F5936D-36DC-44D5-9962-E9662CE9472D}" presName="adorn" presStyleLbl="fgAccFollowNode1" presStyleIdx="0" presStyleCnt="3"/>
      <dgm:spPr/>
    </dgm:pt>
    <dgm:pt modelId="{5CB3AFD2-C97F-4C57-A6A7-CEC8008EA85D}" type="pres">
      <dgm:prSet presAssocID="{650FB257-D8CD-4E01-9A9F-44123C10B53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5F889D4-57D3-41E6-B394-14069B56FB35}" type="pres">
      <dgm:prSet presAssocID="{EF0A8E29-FB2F-4BD3-AFD8-5E6148007EF1}" presName="compNode" presStyleCnt="0"/>
      <dgm:spPr/>
    </dgm:pt>
    <dgm:pt modelId="{3785BD40-00A6-4452-AC6D-D1285DB2E9DA}" type="pres">
      <dgm:prSet presAssocID="{EF0A8E29-FB2F-4BD3-AFD8-5E6148007EF1}" presName="childRect" presStyleLbl="bgAcc1" presStyleIdx="1" presStyleCnt="3" custScaleX="112717" custScaleY="1367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0185B0-E8FB-42FA-A0DF-6CF726E075A9}" type="pres">
      <dgm:prSet presAssocID="{EF0A8E29-FB2F-4BD3-AFD8-5E6148007EF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95B50A-B5A3-48D9-B18C-526A3461FF09}" type="pres">
      <dgm:prSet presAssocID="{EF0A8E29-FB2F-4BD3-AFD8-5E6148007EF1}" presName="parentRect" presStyleLbl="alignNode1" presStyleIdx="1" presStyleCnt="3" custLinFactNeighborX="476" custLinFactNeighborY="36230"/>
      <dgm:spPr/>
      <dgm:t>
        <a:bodyPr/>
        <a:lstStyle/>
        <a:p>
          <a:endParaRPr lang="ru-RU"/>
        </a:p>
      </dgm:t>
    </dgm:pt>
    <dgm:pt modelId="{737C03A2-6498-4F00-A3AC-3A4A723D5ADC}" type="pres">
      <dgm:prSet presAssocID="{EF0A8E29-FB2F-4BD3-AFD8-5E6148007EF1}" presName="adorn" presStyleLbl="fgAccFollowNode1" presStyleIdx="1" presStyleCnt="3"/>
      <dgm:spPr/>
    </dgm:pt>
    <dgm:pt modelId="{3ADEC2AE-7CAA-4CB8-B1C5-E1B76FBD1980}" type="pres">
      <dgm:prSet presAssocID="{7AB99F62-992F-46D9-9553-47BFC3E8891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FA91C05-6AF6-488A-BCAB-55A810DFD9CF}" type="pres">
      <dgm:prSet presAssocID="{8DD63AD8-F9BA-49F1-A236-DC3FA84BE363}" presName="compNode" presStyleCnt="0"/>
      <dgm:spPr/>
    </dgm:pt>
    <dgm:pt modelId="{4E8D437E-E0CF-439E-BD28-06B5A3BBB4FD}" type="pres">
      <dgm:prSet presAssocID="{8DD63AD8-F9BA-49F1-A236-DC3FA84BE363}" presName="childRect" presStyleLbl="bgAcc1" presStyleIdx="2" presStyleCnt="3" custScaleY="1255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8BB620-7AD8-4631-BD51-DE0D696E35E3}" type="pres">
      <dgm:prSet presAssocID="{8DD63AD8-F9BA-49F1-A236-DC3FA84BE36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2800DF-2FCE-4855-A0DA-4EF8B4464BB8}" type="pres">
      <dgm:prSet presAssocID="{8DD63AD8-F9BA-49F1-A236-DC3FA84BE363}" presName="parentRect" presStyleLbl="alignNode1" presStyleIdx="2" presStyleCnt="3" custScaleY="101766"/>
      <dgm:spPr/>
      <dgm:t>
        <a:bodyPr/>
        <a:lstStyle/>
        <a:p>
          <a:endParaRPr lang="ru-RU"/>
        </a:p>
      </dgm:t>
    </dgm:pt>
    <dgm:pt modelId="{041CB2B5-FE28-4599-A6C7-6A9346D2DAA8}" type="pres">
      <dgm:prSet presAssocID="{8DD63AD8-F9BA-49F1-A236-DC3FA84BE363}" presName="adorn" presStyleLbl="fgAccFollowNode1" presStyleIdx="2" presStyleCnt="3"/>
      <dgm:spPr/>
    </dgm:pt>
  </dgm:ptLst>
  <dgm:cxnLst>
    <dgm:cxn modelId="{8A3918B0-F88B-48DA-A9B6-43FE1438D642}" srcId="{EF0A8E29-FB2F-4BD3-AFD8-5E6148007EF1}" destId="{888493DD-9223-4F0B-B41D-6266B857E71C}" srcOrd="1" destOrd="0" parTransId="{FC33899A-A1D5-4BBF-A8E7-1F0318104BF6}" sibTransId="{FF15618A-F24B-49F4-AC6F-3335B13CF2C7}"/>
    <dgm:cxn modelId="{4CF7E17D-B7AD-4EC4-86AE-50DD443C35C2}" type="presOf" srcId="{70A2F648-2653-4A43-9097-DF4A0258592A}" destId="{859FB0AE-46BC-482E-BA48-7992469BF811}" srcOrd="0" destOrd="0" presId="urn:microsoft.com/office/officeart/2005/8/layout/bList2#1"/>
    <dgm:cxn modelId="{9F5A1B76-7BF9-4179-B087-DDBE1A494157}" type="presOf" srcId="{7AB99F62-992F-46D9-9553-47BFC3E88911}" destId="{3ADEC2AE-7CAA-4CB8-B1C5-E1B76FBD1980}" srcOrd="0" destOrd="0" presId="urn:microsoft.com/office/officeart/2005/8/layout/bList2#1"/>
    <dgm:cxn modelId="{051C75B0-14AC-4C8B-8D77-439B544F6A42}" type="presOf" srcId="{C1F5936D-36DC-44D5-9962-E9662CE9472D}" destId="{F15581B1-97BC-4888-A75C-59BD0AE25B6C}" srcOrd="0" destOrd="0" presId="urn:microsoft.com/office/officeart/2005/8/layout/bList2#1"/>
    <dgm:cxn modelId="{AA1FD934-9AC2-4857-BCAE-D07895A86ED3}" type="presOf" srcId="{8DD63AD8-F9BA-49F1-A236-DC3FA84BE363}" destId="{0A2800DF-2FCE-4855-A0DA-4EF8B4464BB8}" srcOrd="1" destOrd="0" presId="urn:microsoft.com/office/officeart/2005/8/layout/bList2#1"/>
    <dgm:cxn modelId="{52891D26-7344-4F85-844B-386298700CAE}" srcId="{8DD63AD8-F9BA-49F1-A236-DC3FA84BE363}" destId="{C46AA596-0F4B-40E2-BC63-7AE0625034CA}" srcOrd="1" destOrd="0" parTransId="{A9CBB6E9-0D27-4DC0-8CF1-302815C3AB2E}" sibTransId="{9BFF15F2-8B93-4379-B64D-09FDECCA1328}"/>
    <dgm:cxn modelId="{52589798-0ADE-4F93-A556-E4B7A96FE503}" type="presOf" srcId="{FBDDCF1D-78F7-44FC-9110-84733A94F28A}" destId="{4E8D437E-E0CF-439E-BD28-06B5A3BBB4FD}" srcOrd="0" destOrd="0" presId="urn:microsoft.com/office/officeart/2005/8/layout/bList2#1"/>
    <dgm:cxn modelId="{F096459D-ABB8-426A-BDB9-8C84AF0D162C}" type="presOf" srcId="{650FB257-D8CD-4E01-9A9F-44123C10B530}" destId="{5CB3AFD2-C97F-4C57-A6A7-CEC8008EA85D}" srcOrd="0" destOrd="0" presId="urn:microsoft.com/office/officeart/2005/8/layout/bList2#1"/>
    <dgm:cxn modelId="{CFB2CE2B-928B-4797-A383-51EB66BDC0C7}" type="presOf" srcId="{C46AA596-0F4B-40E2-BC63-7AE0625034CA}" destId="{4E8D437E-E0CF-439E-BD28-06B5A3BBB4FD}" srcOrd="0" destOrd="1" presId="urn:microsoft.com/office/officeart/2005/8/layout/bList2#1"/>
    <dgm:cxn modelId="{7A9FC5C9-622F-4668-9145-9B8E2805D7D2}" type="presOf" srcId="{888493DD-9223-4F0B-B41D-6266B857E71C}" destId="{3785BD40-00A6-4452-AC6D-D1285DB2E9DA}" srcOrd="0" destOrd="1" presId="urn:microsoft.com/office/officeart/2005/8/layout/bList2#1"/>
    <dgm:cxn modelId="{C83A9917-03D2-4677-A1DE-18F919006530}" srcId="{8DD63AD8-F9BA-49F1-A236-DC3FA84BE363}" destId="{FBDDCF1D-78F7-44FC-9110-84733A94F28A}" srcOrd="0" destOrd="0" parTransId="{A939D64B-F78A-4160-A2EE-6CB19FCF057A}" sibTransId="{38666E0E-6F6E-4246-8E85-C675A5081139}"/>
    <dgm:cxn modelId="{5304B580-9762-4B2D-AA6A-7261B4AEEE24}" srcId="{70A2F648-2653-4A43-9097-DF4A0258592A}" destId="{8DD63AD8-F9BA-49F1-A236-DC3FA84BE363}" srcOrd="2" destOrd="0" parTransId="{3F2297B4-7C9B-428C-B441-D8EA7E31A683}" sibTransId="{7171CD05-BC06-410D-8205-4C4F1638A09E}"/>
    <dgm:cxn modelId="{C0D567F0-1737-4243-AB61-E4146EAA4055}" type="presOf" srcId="{8DD63AD8-F9BA-49F1-A236-DC3FA84BE363}" destId="{728BB620-7AD8-4631-BD51-DE0D696E35E3}" srcOrd="0" destOrd="0" presId="urn:microsoft.com/office/officeart/2005/8/layout/bList2#1"/>
    <dgm:cxn modelId="{E2551573-45D7-4DAB-87DB-AACEC43714F9}" type="presOf" srcId="{02925B92-48A1-4188-8FFD-5403E9CBB309}" destId="{1C221F17-FEE9-4A81-A40B-5435E08FF0A7}" srcOrd="0" destOrd="0" presId="urn:microsoft.com/office/officeart/2005/8/layout/bList2#1"/>
    <dgm:cxn modelId="{4E617EC1-06EA-44FA-9552-8F4A77CA20CD}" type="presOf" srcId="{EF0A8E29-FB2F-4BD3-AFD8-5E6148007EF1}" destId="{2D95B50A-B5A3-48D9-B18C-526A3461FF09}" srcOrd="1" destOrd="0" presId="urn:microsoft.com/office/officeart/2005/8/layout/bList2#1"/>
    <dgm:cxn modelId="{D5598CFD-7527-4ABC-9F86-B6DF40A31C83}" srcId="{70A2F648-2653-4A43-9097-DF4A0258592A}" destId="{C1F5936D-36DC-44D5-9962-E9662CE9472D}" srcOrd="0" destOrd="0" parTransId="{B9D360CF-0A4A-47DD-A716-F4EB76C6F5EC}" sibTransId="{650FB257-D8CD-4E01-9A9F-44123C10B530}"/>
    <dgm:cxn modelId="{120B9962-56CA-4DE2-9FDA-C752583E5DE7}" srcId="{EF0A8E29-FB2F-4BD3-AFD8-5E6148007EF1}" destId="{E696B762-B0ED-48EF-AFCF-5BD47C206B18}" srcOrd="0" destOrd="0" parTransId="{C8F9FD56-888B-45A3-86B7-9BEDB5E10DA0}" sibTransId="{B0AD1A81-82A1-4136-B3F2-FEB4C72E4AFB}"/>
    <dgm:cxn modelId="{8F364A2A-E2AA-49EF-AA2C-A67C9D00BBFD}" type="presOf" srcId="{E696B762-B0ED-48EF-AFCF-5BD47C206B18}" destId="{3785BD40-00A6-4452-AC6D-D1285DB2E9DA}" srcOrd="0" destOrd="0" presId="urn:microsoft.com/office/officeart/2005/8/layout/bList2#1"/>
    <dgm:cxn modelId="{A4341120-617E-4273-8B72-2F17C91404E2}" type="presOf" srcId="{EF0A8E29-FB2F-4BD3-AFD8-5E6148007EF1}" destId="{9E0185B0-E8FB-42FA-A0DF-6CF726E075A9}" srcOrd="0" destOrd="0" presId="urn:microsoft.com/office/officeart/2005/8/layout/bList2#1"/>
    <dgm:cxn modelId="{2DB7440C-E5F1-4C02-B244-D1885F9CACFE}" srcId="{C1F5936D-36DC-44D5-9962-E9662CE9472D}" destId="{02925B92-48A1-4188-8FFD-5403E9CBB309}" srcOrd="0" destOrd="0" parTransId="{0955CD78-CF1A-4A17-BE83-E092384AA322}" sibTransId="{48F7E8CB-AC81-43EC-BAE4-6E010455469A}"/>
    <dgm:cxn modelId="{6D4301BF-5A85-4241-837F-E07CEABF0900}" type="presOf" srcId="{80703F7B-A0DD-4A22-8059-7BA6A55B53A9}" destId="{1C221F17-FEE9-4A81-A40B-5435E08FF0A7}" srcOrd="0" destOrd="1" presId="urn:microsoft.com/office/officeart/2005/8/layout/bList2#1"/>
    <dgm:cxn modelId="{AF8E8336-B168-4C47-86F1-9AE64B925976}" srcId="{C1F5936D-36DC-44D5-9962-E9662CE9472D}" destId="{80703F7B-A0DD-4A22-8059-7BA6A55B53A9}" srcOrd="1" destOrd="0" parTransId="{EE24E55B-E5E4-4924-B552-5652241E3C94}" sibTransId="{3497E075-CCD9-414F-A024-1DFE67CB5EDC}"/>
    <dgm:cxn modelId="{B9603758-86D5-4863-A6BA-4F8573206A19}" srcId="{70A2F648-2653-4A43-9097-DF4A0258592A}" destId="{EF0A8E29-FB2F-4BD3-AFD8-5E6148007EF1}" srcOrd="1" destOrd="0" parTransId="{17FAC19E-2CF6-45BA-8F76-DDE981BEC794}" sibTransId="{7AB99F62-992F-46D9-9553-47BFC3E88911}"/>
    <dgm:cxn modelId="{7156EEA6-C66B-45B2-A000-03A5289EAFBA}" type="presOf" srcId="{C1F5936D-36DC-44D5-9962-E9662CE9472D}" destId="{69C3D5B2-CC3A-4B15-A61D-BE48775047A7}" srcOrd="1" destOrd="0" presId="urn:microsoft.com/office/officeart/2005/8/layout/bList2#1"/>
    <dgm:cxn modelId="{E0F33257-92B5-4CBE-AFDE-7F0150C26F78}" type="presParOf" srcId="{859FB0AE-46BC-482E-BA48-7992469BF811}" destId="{4F8B3626-A839-4443-821B-43331C53CE53}" srcOrd="0" destOrd="0" presId="urn:microsoft.com/office/officeart/2005/8/layout/bList2#1"/>
    <dgm:cxn modelId="{E35A9AA7-DD62-47D4-A49F-2BDFF57929F9}" type="presParOf" srcId="{4F8B3626-A839-4443-821B-43331C53CE53}" destId="{1C221F17-FEE9-4A81-A40B-5435E08FF0A7}" srcOrd="0" destOrd="0" presId="urn:microsoft.com/office/officeart/2005/8/layout/bList2#1"/>
    <dgm:cxn modelId="{B1F7F3F9-FEE9-4C25-8D3B-4BBBAD88D261}" type="presParOf" srcId="{4F8B3626-A839-4443-821B-43331C53CE53}" destId="{F15581B1-97BC-4888-A75C-59BD0AE25B6C}" srcOrd="1" destOrd="0" presId="urn:microsoft.com/office/officeart/2005/8/layout/bList2#1"/>
    <dgm:cxn modelId="{74BB9646-2BDF-4DB1-9D5B-1D2DD3461F5A}" type="presParOf" srcId="{4F8B3626-A839-4443-821B-43331C53CE53}" destId="{69C3D5B2-CC3A-4B15-A61D-BE48775047A7}" srcOrd="2" destOrd="0" presId="urn:microsoft.com/office/officeart/2005/8/layout/bList2#1"/>
    <dgm:cxn modelId="{3589AB2A-3B3C-4ACD-87AF-2D1B777D319C}" type="presParOf" srcId="{4F8B3626-A839-4443-821B-43331C53CE53}" destId="{E98AE6DF-8DC6-4004-8770-795B6A7D00BD}" srcOrd="3" destOrd="0" presId="urn:microsoft.com/office/officeart/2005/8/layout/bList2#1"/>
    <dgm:cxn modelId="{34A809F1-89F4-42F2-802E-03DBDCDEB77F}" type="presParOf" srcId="{859FB0AE-46BC-482E-BA48-7992469BF811}" destId="{5CB3AFD2-C97F-4C57-A6A7-CEC8008EA85D}" srcOrd="1" destOrd="0" presId="urn:microsoft.com/office/officeart/2005/8/layout/bList2#1"/>
    <dgm:cxn modelId="{D0511175-9130-4480-818B-F2EDE53D8EC6}" type="presParOf" srcId="{859FB0AE-46BC-482E-BA48-7992469BF811}" destId="{E5F889D4-57D3-41E6-B394-14069B56FB35}" srcOrd="2" destOrd="0" presId="urn:microsoft.com/office/officeart/2005/8/layout/bList2#1"/>
    <dgm:cxn modelId="{F34BE95B-C473-422D-BDA5-31BBA1AA4520}" type="presParOf" srcId="{E5F889D4-57D3-41E6-B394-14069B56FB35}" destId="{3785BD40-00A6-4452-AC6D-D1285DB2E9DA}" srcOrd="0" destOrd="0" presId="urn:microsoft.com/office/officeart/2005/8/layout/bList2#1"/>
    <dgm:cxn modelId="{93666B8C-7E0D-43DB-A19A-8321347E6379}" type="presParOf" srcId="{E5F889D4-57D3-41E6-B394-14069B56FB35}" destId="{9E0185B0-E8FB-42FA-A0DF-6CF726E075A9}" srcOrd="1" destOrd="0" presId="urn:microsoft.com/office/officeart/2005/8/layout/bList2#1"/>
    <dgm:cxn modelId="{52923555-F01D-4267-B7A0-18E2565DF6EB}" type="presParOf" srcId="{E5F889D4-57D3-41E6-B394-14069B56FB35}" destId="{2D95B50A-B5A3-48D9-B18C-526A3461FF09}" srcOrd="2" destOrd="0" presId="urn:microsoft.com/office/officeart/2005/8/layout/bList2#1"/>
    <dgm:cxn modelId="{82DB313F-9A86-4C9E-ACAD-BFAAC95F5DB1}" type="presParOf" srcId="{E5F889D4-57D3-41E6-B394-14069B56FB35}" destId="{737C03A2-6498-4F00-A3AC-3A4A723D5ADC}" srcOrd="3" destOrd="0" presId="urn:microsoft.com/office/officeart/2005/8/layout/bList2#1"/>
    <dgm:cxn modelId="{9409BBDB-546E-4C37-ABF4-9D63C7858459}" type="presParOf" srcId="{859FB0AE-46BC-482E-BA48-7992469BF811}" destId="{3ADEC2AE-7CAA-4CB8-B1C5-E1B76FBD1980}" srcOrd="3" destOrd="0" presId="urn:microsoft.com/office/officeart/2005/8/layout/bList2#1"/>
    <dgm:cxn modelId="{5E532781-CEC9-43C3-BB6F-6A4152D9FF76}" type="presParOf" srcId="{859FB0AE-46BC-482E-BA48-7992469BF811}" destId="{5FA91C05-6AF6-488A-BCAB-55A810DFD9CF}" srcOrd="4" destOrd="0" presId="urn:microsoft.com/office/officeart/2005/8/layout/bList2#1"/>
    <dgm:cxn modelId="{6CD92124-8BB7-475D-B36B-597C34664971}" type="presParOf" srcId="{5FA91C05-6AF6-488A-BCAB-55A810DFD9CF}" destId="{4E8D437E-E0CF-439E-BD28-06B5A3BBB4FD}" srcOrd="0" destOrd="0" presId="urn:microsoft.com/office/officeart/2005/8/layout/bList2#1"/>
    <dgm:cxn modelId="{554881B5-62A4-40E4-A0C3-96C84C30520C}" type="presParOf" srcId="{5FA91C05-6AF6-488A-BCAB-55A810DFD9CF}" destId="{728BB620-7AD8-4631-BD51-DE0D696E35E3}" srcOrd="1" destOrd="0" presId="urn:microsoft.com/office/officeart/2005/8/layout/bList2#1"/>
    <dgm:cxn modelId="{481A9AED-D5E3-496E-8CF6-EE47E3E704E2}" type="presParOf" srcId="{5FA91C05-6AF6-488A-BCAB-55A810DFD9CF}" destId="{0A2800DF-2FCE-4855-A0DA-4EF8B4464BB8}" srcOrd="2" destOrd="0" presId="urn:microsoft.com/office/officeart/2005/8/layout/bList2#1"/>
    <dgm:cxn modelId="{7EF1BAEC-C5A2-43DA-AD6C-785C60450C30}" type="presParOf" srcId="{5FA91C05-6AF6-488A-BCAB-55A810DFD9CF}" destId="{041CB2B5-FE28-4599-A6C7-6A9346D2DAA8}" srcOrd="3" destOrd="0" presId="urn:microsoft.com/office/officeart/2005/8/layout/bList2#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1801AA-638D-431D-A1DA-682279E58B5D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AE2F22-C36D-453F-A751-83F185A48723}">
      <dgm:prSet phldrT="[Текст]" custT="1"/>
      <dgm:spPr/>
      <dgm:t>
        <a:bodyPr/>
        <a:lstStyle/>
        <a:p>
          <a:pPr algn="l"/>
          <a:r>
            <a:rPr lang="ru-RU" sz="1800" b="1" dirty="0" smtClean="0">
              <a:solidFill>
                <a:schemeClr val="tx1"/>
              </a:solidFill>
            </a:rPr>
            <a:t>Социально незащищенные дети – безнадзорные и беспризорные, </a:t>
          </a:r>
          <a:r>
            <a:rPr lang="ru-RU" sz="1800" dirty="0" smtClean="0">
              <a:solidFill>
                <a:schemeClr val="tx1"/>
              </a:solidFill>
            </a:rPr>
            <a:t>дети из неблагополучных семей, не имеющие должного контроля со стороны взрослых</a:t>
          </a:r>
          <a:endParaRPr lang="ru-RU" sz="1800" b="1" dirty="0">
            <a:solidFill>
              <a:schemeClr val="tx1"/>
            </a:solidFill>
          </a:endParaRPr>
        </a:p>
      </dgm:t>
    </dgm:pt>
    <dgm:pt modelId="{C9A73928-7234-4AE7-BD54-62A36AFBE724}" type="parTrans" cxnId="{15A0844E-D65A-4A5D-BEF0-01B955DAD759}">
      <dgm:prSet/>
      <dgm:spPr/>
      <dgm:t>
        <a:bodyPr/>
        <a:lstStyle/>
        <a:p>
          <a:pPr algn="l"/>
          <a:endParaRPr lang="ru-RU"/>
        </a:p>
      </dgm:t>
    </dgm:pt>
    <dgm:pt modelId="{337CD0D4-4B3E-4D2E-8223-A5E1A6B0BA0A}" type="sibTrans" cxnId="{15A0844E-D65A-4A5D-BEF0-01B955DAD759}">
      <dgm:prSet/>
      <dgm:spPr/>
      <dgm:t>
        <a:bodyPr/>
        <a:lstStyle/>
        <a:p>
          <a:pPr algn="l"/>
          <a:endParaRPr lang="ru-RU"/>
        </a:p>
      </dgm:t>
    </dgm:pt>
    <dgm:pt modelId="{D9E999A3-E30C-4BA5-B239-DB5047670FAE}">
      <dgm:prSet phldrT="[Текст]" custT="1"/>
      <dgm:spPr/>
      <dgm:t>
        <a:bodyPr/>
        <a:lstStyle/>
        <a:p>
          <a:pPr algn="l"/>
          <a:r>
            <a:rPr lang="ru-RU" sz="1800" b="1" dirty="0" smtClean="0">
              <a:solidFill>
                <a:schemeClr val="tx1"/>
              </a:solidFill>
            </a:rPr>
            <a:t>Дети из очень обеспеченных семей</a:t>
          </a:r>
          <a:r>
            <a:rPr lang="ru-RU" sz="1800" dirty="0" smtClean="0">
              <a:solidFill>
                <a:schemeClr val="tx1"/>
              </a:solidFill>
            </a:rPr>
            <a:t> </a:t>
          </a:r>
          <a:endParaRPr lang="ru-RU" sz="1800" b="1" dirty="0">
            <a:solidFill>
              <a:schemeClr val="tx1"/>
            </a:solidFill>
          </a:endParaRPr>
        </a:p>
      </dgm:t>
    </dgm:pt>
    <dgm:pt modelId="{2A3F5ACF-28CC-4018-A5B2-AFBEA1BAF230}" type="parTrans" cxnId="{064FEA42-68AE-4BF4-B207-3208F1CFCF2C}">
      <dgm:prSet/>
      <dgm:spPr/>
      <dgm:t>
        <a:bodyPr/>
        <a:lstStyle/>
        <a:p>
          <a:pPr algn="l"/>
          <a:endParaRPr lang="ru-RU"/>
        </a:p>
      </dgm:t>
    </dgm:pt>
    <dgm:pt modelId="{B8773509-0F7E-4B76-AC26-E472BB9F554F}" type="sibTrans" cxnId="{064FEA42-68AE-4BF4-B207-3208F1CFCF2C}">
      <dgm:prSet/>
      <dgm:spPr/>
      <dgm:t>
        <a:bodyPr/>
        <a:lstStyle/>
        <a:p>
          <a:pPr algn="l"/>
          <a:endParaRPr lang="ru-RU"/>
        </a:p>
      </dgm:t>
    </dgm:pt>
    <dgm:pt modelId="{98C67324-3DC3-45A7-BE90-35D34689FF6C}">
      <dgm:prSet phldrT="[Текст]" custT="1"/>
      <dgm:spPr/>
      <dgm:t>
        <a:bodyPr/>
        <a:lstStyle/>
        <a:p>
          <a:pPr algn="l"/>
          <a:r>
            <a:rPr lang="ru-RU" sz="1800" b="1" dirty="0" smtClean="0">
              <a:solidFill>
                <a:schemeClr val="tx1"/>
              </a:solidFill>
            </a:rPr>
            <a:t>Дети, много времени проводящие в сети Интернет</a:t>
          </a:r>
          <a:r>
            <a:rPr lang="ru-RU" sz="1800" dirty="0" smtClean="0">
              <a:solidFill>
                <a:schemeClr val="tx1"/>
              </a:solidFill>
            </a:rPr>
            <a:t> </a:t>
          </a:r>
          <a:endParaRPr lang="ru-RU" sz="1800" b="1" dirty="0">
            <a:solidFill>
              <a:schemeClr val="tx1"/>
            </a:solidFill>
          </a:endParaRPr>
        </a:p>
      </dgm:t>
    </dgm:pt>
    <dgm:pt modelId="{7A1A268C-CF83-4154-B0D2-9E0976987062}" type="parTrans" cxnId="{C944286D-B7A4-4076-BC2E-4AFDD8D627AB}">
      <dgm:prSet/>
      <dgm:spPr/>
      <dgm:t>
        <a:bodyPr/>
        <a:lstStyle/>
        <a:p>
          <a:pPr algn="l"/>
          <a:endParaRPr lang="ru-RU"/>
        </a:p>
      </dgm:t>
    </dgm:pt>
    <dgm:pt modelId="{8A2FF1CE-95A4-462F-A8B1-DE152D763824}" type="sibTrans" cxnId="{C944286D-B7A4-4076-BC2E-4AFDD8D627AB}">
      <dgm:prSet/>
      <dgm:spPr/>
      <dgm:t>
        <a:bodyPr/>
        <a:lstStyle/>
        <a:p>
          <a:pPr algn="l"/>
          <a:endParaRPr lang="ru-RU"/>
        </a:p>
      </dgm:t>
    </dgm:pt>
    <dgm:pt modelId="{7C5EF46F-C238-45DE-A423-6FA56B17B67C}">
      <dgm:prSet phldrT="[Текст]" custT="1"/>
      <dgm:spPr/>
      <dgm:t>
        <a:bodyPr/>
        <a:lstStyle/>
        <a:p>
          <a:pPr algn="l"/>
          <a:r>
            <a:rPr lang="ru-RU" sz="1800" b="1" dirty="0" smtClean="0">
              <a:solidFill>
                <a:schemeClr val="tx1"/>
              </a:solidFill>
            </a:rPr>
            <a:t>Дети, с раннего возраста работающие в модельных агентствах</a:t>
          </a:r>
          <a:endParaRPr lang="ru-RU" sz="1800" b="1" dirty="0">
            <a:solidFill>
              <a:schemeClr val="tx1"/>
            </a:solidFill>
          </a:endParaRPr>
        </a:p>
      </dgm:t>
    </dgm:pt>
    <dgm:pt modelId="{C9E15A1E-1F50-4E70-92BE-BB9EFFAC4744}" type="parTrans" cxnId="{8A90BC78-AFD4-4FAD-BAE1-3C5CB3B73448}">
      <dgm:prSet/>
      <dgm:spPr/>
      <dgm:t>
        <a:bodyPr/>
        <a:lstStyle/>
        <a:p>
          <a:endParaRPr lang="ru-RU"/>
        </a:p>
      </dgm:t>
    </dgm:pt>
    <dgm:pt modelId="{5F7E0C77-8D23-4EE5-A113-8812B2BED962}" type="sibTrans" cxnId="{8A90BC78-AFD4-4FAD-BAE1-3C5CB3B73448}">
      <dgm:prSet/>
      <dgm:spPr/>
      <dgm:t>
        <a:bodyPr/>
        <a:lstStyle/>
        <a:p>
          <a:endParaRPr lang="ru-RU"/>
        </a:p>
      </dgm:t>
    </dgm:pt>
    <dgm:pt modelId="{E6BF4576-D2F9-499A-A4A7-32F80E92FD54}">
      <dgm:prSet phldrT="[Текст]" custT="1"/>
      <dgm:spPr/>
      <dgm:t>
        <a:bodyPr/>
        <a:lstStyle/>
        <a:p>
          <a:pPr algn="l"/>
          <a:r>
            <a:rPr lang="ru-RU" sz="1800" b="1" dirty="0" smtClean="0">
              <a:solidFill>
                <a:schemeClr val="tx1"/>
              </a:solidFill>
            </a:rPr>
            <a:t>Дети, плохо поддающиеся социальной адаптации </a:t>
          </a:r>
          <a:endParaRPr lang="ru-RU" sz="1800" b="1" dirty="0">
            <a:solidFill>
              <a:schemeClr val="tx1"/>
            </a:solidFill>
          </a:endParaRPr>
        </a:p>
      </dgm:t>
    </dgm:pt>
    <dgm:pt modelId="{91F58DAA-47BF-44A3-9320-0FBF8F888601}" type="parTrans" cxnId="{E1C59067-F62C-46B6-BC8D-3EDED7541592}">
      <dgm:prSet/>
      <dgm:spPr/>
      <dgm:t>
        <a:bodyPr/>
        <a:lstStyle/>
        <a:p>
          <a:endParaRPr lang="ru-RU"/>
        </a:p>
      </dgm:t>
    </dgm:pt>
    <dgm:pt modelId="{54E9899C-0528-4AE1-978A-49D787935D0A}" type="sibTrans" cxnId="{E1C59067-F62C-46B6-BC8D-3EDED7541592}">
      <dgm:prSet/>
      <dgm:spPr/>
      <dgm:t>
        <a:bodyPr/>
        <a:lstStyle/>
        <a:p>
          <a:endParaRPr lang="ru-RU"/>
        </a:p>
      </dgm:t>
    </dgm:pt>
    <dgm:pt modelId="{9C73F392-A453-4DA1-AA95-1A06C87FD300}">
      <dgm:prSet phldrT="[Текст]" custT="1"/>
      <dgm:spPr/>
      <dgm:t>
        <a:bodyPr/>
        <a:lstStyle/>
        <a:p>
          <a:pPr algn="l"/>
          <a:r>
            <a:rPr lang="ru-RU" sz="1800" b="1" dirty="0" smtClean="0">
              <a:solidFill>
                <a:schemeClr val="tx1"/>
              </a:solidFill>
            </a:rPr>
            <a:t>При совершении половых преступлений особое значение приобретает поведение жертвы</a:t>
          </a:r>
          <a:endParaRPr lang="ru-RU" sz="1800" b="1" dirty="0">
            <a:solidFill>
              <a:schemeClr val="tx1"/>
            </a:solidFill>
          </a:endParaRPr>
        </a:p>
      </dgm:t>
    </dgm:pt>
    <dgm:pt modelId="{B4B707AD-74BD-4666-9EC0-36464DF742CE}" type="parTrans" cxnId="{3FF644EF-4B1A-4770-9136-20F5892D5413}">
      <dgm:prSet/>
      <dgm:spPr/>
      <dgm:t>
        <a:bodyPr/>
        <a:lstStyle/>
        <a:p>
          <a:endParaRPr lang="ru-RU"/>
        </a:p>
      </dgm:t>
    </dgm:pt>
    <dgm:pt modelId="{D1E39FCB-5CDA-4CA6-8769-90BE0B48DE3F}" type="sibTrans" cxnId="{3FF644EF-4B1A-4770-9136-20F5892D5413}">
      <dgm:prSet/>
      <dgm:spPr/>
      <dgm:t>
        <a:bodyPr/>
        <a:lstStyle/>
        <a:p>
          <a:endParaRPr lang="ru-RU"/>
        </a:p>
      </dgm:t>
    </dgm:pt>
    <dgm:pt modelId="{61991FA5-C5D4-46FB-8500-347FB02D5947}" type="pres">
      <dgm:prSet presAssocID="{621801AA-638D-431D-A1DA-682279E58B5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55202D-D9DA-4277-AB41-5AF9338958D1}" type="pres">
      <dgm:prSet presAssocID="{28AE2F22-C36D-453F-A751-83F185A48723}" presName="parentLin" presStyleCnt="0"/>
      <dgm:spPr/>
      <dgm:t>
        <a:bodyPr/>
        <a:lstStyle/>
        <a:p>
          <a:endParaRPr lang="ru-RU"/>
        </a:p>
      </dgm:t>
    </dgm:pt>
    <dgm:pt modelId="{DABE38D8-3B20-469A-9548-D13EEC4B32FA}" type="pres">
      <dgm:prSet presAssocID="{28AE2F22-C36D-453F-A751-83F185A48723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8E5949BD-90F4-4DC1-ACD8-9244952196BC}" type="pres">
      <dgm:prSet presAssocID="{28AE2F22-C36D-453F-A751-83F185A48723}" presName="parentText" presStyleLbl="node1" presStyleIdx="0" presStyleCnt="6" custScaleX="138677" custScaleY="158130" custLinFactNeighborX="-13198" custLinFactNeighborY="-9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13BCA8-0940-4212-826D-F380E3B99D62}" type="pres">
      <dgm:prSet presAssocID="{28AE2F22-C36D-453F-A751-83F185A48723}" presName="negativeSpace" presStyleCnt="0"/>
      <dgm:spPr/>
      <dgm:t>
        <a:bodyPr/>
        <a:lstStyle/>
        <a:p>
          <a:endParaRPr lang="ru-RU"/>
        </a:p>
      </dgm:t>
    </dgm:pt>
    <dgm:pt modelId="{9D760793-7675-4000-A812-8D173F1BA194}" type="pres">
      <dgm:prSet presAssocID="{28AE2F22-C36D-453F-A751-83F185A48723}" presName="childText" presStyleLbl="conF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F75D91-43F3-4B30-A179-2E63C50EFB95}" type="pres">
      <dgm:prSet presAssocID="{337CD0D4-4B3E-4D2E-8223-A5E1A6B0BA0A}" presName="spaceBetweenRectangles" presStyleCnt="0"/>
      <dgm:spPr/>
      <dgm:t>
        <a:bodyPr/>
        <a:lstStyle/>
        <a:p>
          <a:endParaRPr lang="ru-RU"/>
        </a:p>
      </dgm:t>
    </dgm:pt>
    <dgm:pt modelId="{E8C4CF56-18F0-4B7C-8534-D9EAED5BC3DC}" type="pres">
      <dgm:prSet presAssocID="{7C5EF46F-C238-45DE-A423-6FA56B17B67C}" presName="parentLin" presStyleCnt="0"/>
      <dgm:spPr/>
      <dgm:t>
        <a:bodyPr/>
        <a:lstStyle/>
        <a:p>
          <a:endParaRPr lang="ru-RU"/>
        </a:p>
      </dgm:t>
    </dgm:pt>
    <dgm:pt modelId="{3386CFA2-7BCD-402F-A788-DD2306A20B04}" type="pres">
      <dgm:prSet presAssocID="{7C5EF46F-C238-45DE-A423-6FA56B17B67C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2674BE9F-FE3E-4C1A-9A2E-A20890FA6DB9}" type="pres">
      <dgm:prSet presAssocID="{7C5EF46F-C238-45DE-A423-6FA56B17B67C}" presName="parentText" presStyleLbl="node1" presStyleIdx="1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A50318-6D5E-48EC-88FF-E80B21419292}" type="pres">
      <dgm:prSet presAssocID="{7C5EF46F-C238-45DE-A423-6FA56B17B67C}" presName="negativeSpace" presStyleCnt="0"/>
      <dgm:spPr/>
      <dgm:t>
        <a:bodyPr/>
        <a:lstStyle/>
        <a:p>
          <a:endParaRPr lang="ru-RU"/>
        </a:p>
      </dgm:t>
    </dgm:pt>
    <dgm:pt modelId="{1AA1510B-E567-4C85-97BA-35FF93EB93E8}" type="pres">
      <dgm:prSet presAssocID="{7C5EF46F-C238-45DE-A423-6FA56B17B67C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593003-4C55-4BD8-BF55-601E153AFCC1}" type="pres">
      <dgm:prSet presAssocID="{5F7E0C77-8D23-4EE5-A113-8812B2BED962}" presName="spaceBetweenRectangles" presStyleCnt="0"/>
      <dgm:spPr/>
      <dgm:t>
        <a:bodyPr/>
        <a:lstStyle/>
        <a:p>
          <a:endParaRPr lang="ru-RU"/>
        </a:p>
      </dgm:t>
    </dgm:pt>
    <dgm:pt modelId="{499E90CB-815A-44CB-B271-5303480FA0B2}" type="pres">
      <dgm:prSet presAssocID="{E6BF4576-D2F9-499A-A4A7-32F80E92FD54}" presName="parentLin" presStyleCnt="0"/>
      <dgm:spPr/>
      <dgm:t>
        <a:bodyPr/>
        <a:lstStyle/>
        <a:p>
          <a:endParaRPr lang="ru-RU"/>
        </a:p>
      </dgm:t>
    </dgm:pt>
    <dgm:pt modelId="{C2E16AA9-5609-408C-A6B0-46EF39CDDEF0}" type="pres">
      <dgm:prSet presAssocID="{E6BF4576-D2F9-499A-A4A7-32F80E92FD54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943A1C2A-70AC-4BA9-80E8-63F4A0E21A10}" type="pres">
      <dgm:prSet presAssocID="{E6BF4576-D2F9-499A-A4A7-32F80E92FD54}" presName="parentText" presStyleLbl="node1" presStyleIdx="2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38058A-9127-4134-AD48-7AFBCD46C43C}" type="pres">
      <dgm:prSet presAssocID="{E6BF4576-D2F9-499A-A4A7-32F80E92FD54}" presName="negativeSpace" presStyleCnt="0"/>
      <dgm:spPr/>
      <dgm:t>
        <a:bodyPr/>
        <a:lstStyle/>
        <a:p>
          <a:endParaRPr lang="ru-RU"/>
        </a:p>
      </dgm:t>
    </dgm:pt>
    <dgm:pt modelId="{EA149001-DEE9-4762-B92E-6DB936073E3F}" type="pres">
      <dgm:prSet presAssocID="{E6BF4576-D2F9-499A-A4A7-32F80E92FD54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993D06-61E0-4DFA-9D53-E231ADA585E5}" type="pres">
      <dgm:prSet presAssocID="{54E9899C-0528-4AE1-978A-49D787935D0A}" presName="spaceBetweenRectangles" presStyleCnt="0"/>
      <dgm:spPr/>
      <dgm:t>
        <a:bodyPr/>
        <a:lstStyle/>
        <a:p>
          <a:endParaRPr lang="ru-RU"/>
        </a:p>
      </dgm:t>
    </dgm:pt>
    <dgm:pt modelId="{7D1D0BB3-6D8C-4E08-A06C-0FDF865B09B1}" type="pres">
      <dgm:prSet presAssocID="{D9E999A3-E30C-4BA5-B239-DB5047670FAE}" presName="parentLin" presStyleCnt="0"/>
      <dgm:spPr/>
      <dgm:t>
        <a:bodyPr/>
        <a:lstStyle/>
        <a:p>
          <a:endParaRPr lang="ru-RU"/>
        </a:p>
      </dgm:t>
    </dgm:pt>
    <dgm:pt modelId="{53991780-0D36-4DDA-9E38-1EB717006A58}" type="pres">
      <dgm:prSet presAssocID="{D9E999A3-E30C-4BA5-B239-DB5047670FAE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A8628417-E612-449F-B6D1-57E156AA5DC0}" type="pres">
      <dgm:prSet presAssocID="{D9E999A3-E30C-4BA5-B239-DB5047670FAE}" presName="parentText" presStyleLbl="node1" presStyleIdx="3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F0B477-FD13-40A7-A24C-727C525A2E00}" type="pres">
      <dgm:prSet presAssocID="{D9E999A3-E30C-4BA5-B239-DB5047670FAE}" presName="negativeSpace" presStyleCnt="0"/>
      <dgm:spPr/>
      <dgm:t>
        <a:bodyPr/>
        <a:lstStyle/>
        <a:p>
          <a:endParaRPr lang="ru-RU"/>
        </a:p>
      </dgm:t>
    </dgm:pt>
    <dgm:pt modelId="{769A6145-C568-451E-A612-03913952C799}" type="pres">
      <dgm:prSet presAssocID="{D9E999A3-E30C-4BA5-B239-DB5047670FAE}" presName="childText" presStyleLbl="conF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0A0FB8-E607-49E0-B186-400DEC206972}" type="pres">
      <dgm:prSet presAssocID="{B8773509-0F7E-4B76-AC26-E472BB9F554F}" presName="spaceBetweenRectangles" presStyleCnt="0"/>
      <dgm:spPr/>
      <dgm:t>
        <a:bodyPr/>
        <a:lstStyle/>
        <a:p>
          <a:endParaRPr lang="ru-RU"/>
        </a:p>
      </dgm:t>
    </dgm:pt>
    <dgm:pt modelId="{83B3717B-FE53-469A-91C3-1CC31353373E}" type="pres">
      <dgm:prSet presAssocID="{98C67324-3DC3-45A7-BE90-35D34689FF6C}" presName="parentLin" presStyleCnt="0"/>
      <dgm:spPr/>
      <dgm:t>
        <a:bodyPr/>
        <a:lstStyle/>
        <a:p>
          <a:endParaRPr lang="ru-RU"/>
        </a:p>
      </dgm:t>
    </dgm:pt>
    <dgm:pt modelId="{280F36EE-33AA-4E03-9D89-BDCAA882BB3E}" type="pres">
      <dgm:prSet presAssocID="{98C67324-3DC3-45A7-BE90-35D34689FF6C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34C8DCF4-40E4-42A9-A5CF-0CC43CA37C74}" type="pres">
      <dgm:prSet presAssocID="{98C67324-3DC3-45A7-BE90-35D34689FF6C}" presName="parentText" presStyleLbl="node1" presStyleIdx="4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7CDAD8-881B-4CF5-BA9D-B4E83637A9FD}" type="pres">
      <dgm:prSet presAssocID="{98C67324-3DC3-45A7-BE90-35D34689FF6C}" presName="negativeSpace" presStyleCnt="0"/>
      <dgm:spPr/>
      <dgm:t>
        <a:bodyPr/>
        <a:lstStyle/>
        <a:p>
          <a:endParaRPr lang="ru-RU"/>
        </a:p>
      </dgm:t>
    </dgm:pt>
    <dgm:pt modelId="{1547397E-3781-4FA9-97F4-532663DE7ADB}" type="pres">
      <dgm:prSet presAssocID="{98C67324-3DC3-45A7-BE90-35D34689FF6C}" presName="childText" presStyleLbl="conF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DF94F0-71D5-4877-BAD1-4ED56D6A54CA}" type="pres">
      <dgm:prSet presAssocID="{8A2FF1CE-95A4-462F-A8B1-DE152D763824}" presName="spaceBetweenRectangles" presStyleCnt="0"/>
      <dgm:spPr/>
      <dgm:t>
        <a:bodyPr/>
        <a:lstStyle/>
        <a:p>
          <a:endParaRPr lang="ru-RU"/>
        </a:p>
      </dgm:t>
    </dgm:pt>
    <dgm:pt modelId="{5361F741-8069-428F-A121-3DAD977DE047}" type="pres">
      <dgm:prSet presAssocID="{9C73F392-A453-4DA1-AA95-1A06C87FD300}" presName="parentLin" presStyleCnt="0"/>
      <dgm:spPr/>
      <dgm:t>
        <a:bodyPr/>
        <a:lstStyle/>
        <a:p>
          <a:endParaRPr lang="ru-RU"/>
        </a:p>
      </dgm:t>
    </dgm:pt>
    <dgm:pt modelId="{51A7BC17-6527-48F5-A169-1634559BDD96}" type="pres">
      <dgm:prSet presAssocID="{9C73F392-A453-4DA1-AA95-1A06C87FD300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7ED6510D-7916-4595-BC22-94F97C3AF254}" type="pres">
      <dgm:prSet presAssocID="{9C73F392-A453-4DA1-AA95-1A06C87FD300}" presName="parentText" presStyleLbl="node1" presStyleIdx="5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D3B010-CB5D-412D-93D9-289D4A57C4FA}" type="pres">
      <dgm:prSet presAssocID="{9C73F392-A453-4DA1-AA95-1A06C87FD300}" presName="negativeSpace" presStyleCnt="0"/>
      <dgm:spPr/>
      <dgm:t>
        <a:bodyPr/>
        <a:lstStyle/>
        <a:p>
          <a:endParaRPr lang="ru-RU"/>
        </a:p>
      </dgm:t>
    </dgm:pt>
    <dgm:pt modelId="{47533D38-E942-468D-B9E9-1943FDD5FB2C}" type="pres">
      <dgm:prSet presAssocID="{9C73F392-A453-4DA1-AA95-1A06C87FD300}" presName="childText" presStyleLbl="conF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2745E4-7A10-4FE7-A3E3-E0AD0F920830}" type="presOf" srcId="{7C5EF46F-C238-45DE-A423-6FA56B17B67C}" destId="{3386CFA2-7BCD-402F-A788-DD2306A20B04}" srcOrd="0" destOrd="0" presId="urn:microsoft.com/office/officeart/2005/8/layout/list1"/>
    <dgm:cxn modelId="{9E173CB7-A251-4C5B-894A-9B045E796736}" type="presOf" srcId="{9C73F392-A453-4DA1-AA95-1A06C87FD300}" destId="{51A7BC17-6527-48F5-A169-1634559BDD96}" srcOrd="0" destOrd="0" presId="urn:microsoft.com/office/officeart/2005/8/layout/list1"/>
    <dgm:cxn modelId="{EB4B56BA-4648-49BD-B48D-3FDF035DA477}" type="presOf" srcId="{621801AA-638D-431D-A1DA-682279E58B5D}" destId="{61991FA5-C5D4-46FB-8500-347FB02D5947}" srcOrd="0" destOrd="0" presId="urn:microsoft.com/office/officeart/2005/8/layout/list1"/>
    <dgm:cxn modelId="{57E49162-776B-4906-9CB5-96D46120298F}" type="presOf" srcId="{98C67324-3DC3-45A7-BE90-35D34689FF6C}" destId="{34C8DCF4-40E4-42A9-A5CF-0CC43CA37C74}" srcOrd="1" destOrd="0" presId="urn:microsoft.com/office/officeart/2005/8/layout/list1"/>
    <dgm:cxn modelId="{C63FD9B6-056F-4902-A921-6425B83D861E}" type="presOf" srcId="{9C73F392-A453-4DA1-AA95-1A06C87FD300}" destId="{7ED6510D-7916-4595-BC22-94F97C3AF254}" srcOrd="1" destOrd="0" presId="urn:microsoft.com/office/officeart/2005/8/layout/list1"/>
    <dgm:cxn modelId="{3FF644EF-4B1A-4770-9136-20F5892D5413}" srcId="{621801AA-638D-431D-A1DA-682279E58B5D}" destId="{9C73F392-A453-4DA1-AA95-1A06C87FD300}" srcOrd="5" destOrd="0" parTransId="{B4B707AD-74BD-4666-9EC0-36464DF742CE}" sibTransId="{D1E39FCB-5CDA-4CA6-8769-90BE0B48DE3F}"/>
    <dgm:cxn modelId="{15A0844E-D65A-4A5D-BEF0-01B955DAD759}" srcId="{621801AA-638D-431D-A1DA-682279E58B5D}" destId="{28AE2F22-C36D-453F-A751-83F185A48723}" srcOrd="0" destOrd="0" parTransId="{C9A73928-7234-4AE7-BD54-62A36AFBE724}" sibTransId="{337CD0D4-4B3E-4D2E-8223-A5E1A6B0BA0A}"/>
    <dgm:cxn modelId="{34C76240-E25C-45B6-9241-1B8BFA87E3EA}" type="presOf" srcId="{D9E999A3-E30C-4BA5-B239-DB5047670FAE}" destId="{A8628417-E612-449F-B6D1-57E156AA5DC0}" srcOrd="1" destOrd="0" presId="urn:microsoft.com/office/officeart/2005/8/layout/list1"/>
    <dgm:cxn modelId="{4BFD4C70-3F04-4779-9F98-78C58EE6B102}" type="presOf" srcId="{98C67324-3DC3-45A7-BE90-35D34689FF6C}" destId="{280F36EE-33AA-4E03-9D89-BDCAA882BB3E}" srcOrd="0" destOrd="0" presId="urn:microsoft.com/office/officeart/2005/8/layout/list1"/>
    <dgm:cxn modelId="{F62463A9-F428-4450-9316-68F1D1893140}" type="presOf" srcId="{E6BF4576-D2F9-499A-A4A7-32F80E92FD54}" destId="{943A1C2A-70AC-4BA9-80E8-63F4A0E21A10}" srcOrd="1" destOrd="0" presId="urn:microsoft.com/office/officeart/2005/8/layout/list1"/>
    <dgm:cxn modelId="{798F64FB-445E-4F2E-825B-45406C21DB20}" type="presOf" srcId="{D9E999A3-E30C-4BA5-B239-DB5047670FAE}" destId="{53991780-0D36-4DDA-9E38-1EB717006A58}" srcOrd="0" destOrd="0" presId="urn:microsoft.com/office/officeart/2005/8/layout/list1"/>
    <dgm:cxn modelId="{064FEA42-68AE-4BF4-B207-3208F1CFCF2C}" srcId="{621801AA-638D-431D-A1DA-682279E58B5D}" destId="{D9E999A3-E30C-4BA5-B239-DB5047670FAE}" srcOrd="3" destOrd="0" parTransId="{2A3F5ACF-28CC-4018-A5B2-AFBEA1BAF230}" sibTransId="{B8773509-0F7E-4B76-AC26-E472BB9F554F}"/>
    <dgm:cxn modelId="{83D7D804-8BA7-4532-8F3B-2EE972B59BA0}" type="presOf" srcId="{E6BF4576-D2F9-499A-A4A7-32F80E92FD54}" destId="{C2E16AA9-5609-408C-A6B0-46EF39CDDEF0}" srcOrd="0" destOrd="0" presId="urn:microsoft.com/office/officeart/2005/8/layout/list1"/>
    <dgm:cxn modelId="{E1C59067-F62C-46B6-BC8D-3EDED7541592}" srcId="{621801AA-638D-431D-A1DA-682279E58B5D}" destId="{E6BF4576-D2F9-499A-A4A7-32F80E92FD54}" srcOrd="2" destOrd="0" parTransId="{91F58DAA-47BF-44A3-9320-0FBF8F888601}" sibTransId="{54E9899C-0528-4AE1-978A-49D787935D0A}"/>
    <dgm:cxn modelId="{C944286D-B7A4-4076-BC2E-4AFDD8D627AB}" srcId="{621801AA-638D-431D-A1DA-682279E58B5D}" destId="{98C67324-3DC3-45A7-BE90-35D34689FF6C}" srcOrd="4" destOrd="0" parTransId="{7A1A268C-CF83-4154-B0D2-9E0976987062}" sibTransId="{8A2FF1CE-95A4-462F-A8B1-DE152D763824}"/>
    <dgm:cxn modelId="{2C7CB1B5-BE10-4E1D-9F20-E95BF71E098A}" type="presOf" srcId="{28AE2F22-C36D-453F-A751-83F185A48723}" destId="{DABE38D8-3B20-469A-9548-D13EEC4B32FA}" srcOrd="0" destOrd="0" presId="urn:microsoft.com/office/officeart/2005/8/layout/list1"/>
    <dgm:cxn modelId="{4CA2EABA-4F39-4A13-96A8-3D9FE691FF67}" type="presOf" srcId="{7C5EF46F-C238-45DE-A423-6FA56B17B67C}" destId="{2674BE9F-FE3E-4C1A-9A2E-A20890FA6DB9}" srcOrd="1" destOrd="0" presId="urn:microsoft.com/office/officeart/2005/8/layout/list1"/>
    <dgm:cxn modelId="{065709CB-F442-40D4-97BE-6A38A9AFBB15}" type="presOf" srcId="{28AE2F22-C36D-453F-A751-83F185A48723}" destId="{8E5949BD-90F4-4DC1-ACD8-9244952196BC}" srcOrd="1" destOrd="0" presId="urn:microsoft.com/office/officeart/2005/8/layout/list1"/>
    <dgm:cxn modelId="{8A90BC78-AFD4-4FAD-BAE1-3C5CB3B73448}" srcId="{621801AA-638D-431D-A1DA-682279E58B5D}" destId="{7C5EF46F-C238-45DE-A423-6FA56B17B67C}" srcOrd="1" destOrd="0" parTransId="{C9E15A1E-1F50-4E70-92BE-BB9EFFAC4744}" sibTransId="{5F7E0C77-8D23-4EE5-A113-8812B2BED962}"/>
    <dgm:cxn modelId="{F6C25634-D86F-48B3-8626-6AF1E174EEE7}" type="presParOf" srcId="{61991FA5-C5D4-46FB-8500-347FB02D5947}" destId="{1255202D-D9DA-4277-AB41-5AF9338958D1}" srcOrd="0" destOrd="0" presId="urn:microsoft.com/office/officeart/2005/8/layout/list1"/>
    <dgm:cxn modelId="{2813D55D-C95A-4D92-88D3-31BC38480179}" type="presParOf" srcId="{1255202D-D9DA-4277-AB41-5AF9338958D1}" destId="{DABE38D8-3B20-469A-9548-D13EEC4B32FA}" srcOrd="0" destOrd="0" presId="urn:microsoft.com/office/officeart/2005/8/layout/list1"/>
    <dgm:cxn modelId="{A063CEEA-E98D-4E15-A3E3-55F7618B2781}" type="presParOf" srcId="{1255202D-D9DA-4277-AB41-5AF9338958D1}" destId="{8E5949BD-90F4-4DC1-ACD8-9244952196BC}" srcOrd="1" destOrd="0" presId="urn:microsoft.com/office/officeart/2005/8/layout/list1"/>
    <dgm:cxn modelId="{8BF9AA87-4AC8-4646-9169-05FABC327919}" type="presParOf" srcId="{61991FA5-C5D4-46FB-8500-347FB02D5947}" destId="{1213BCA8-0940-4212-826D-F380E3B99D62}" srcOrd="1" destOrd="0" presId="urn:microsoft.com/office/officeart/2005/8/layout/list1"/>
    <dgm:cxn modelId="{78D2499A-63A4-4DF1-83A4-FED1B9623D85}" type="presParOf" srcId="{61991FA5-C5D4-46FB-8500-347FB02D5947}" destId="{9D760793-7675-4000-A812-8D173F1BA194}" srcOrd="2" destOrd="0" presId="urn:microsoft.com/office/officeart/2005/8/layout/list1"/>
    <dgm:cxn modelId="{D704EE2A-B5CC-451A-8F58-7FBE56BD1372}" type="presParOf" srcId="{61991FA5-C5D4-46FB-8500-347FB02D5947}" destId="{1DF75D91-43F3-4B30-A179-2E63C50EFB95}" srcOrd="3" destOrd="0" presId="urn:microsoft.com/office/officeart/2005/8/layout/list1"/>
    <dgm:cxn modelId="{11B4E8E9-C881-4CC2-9F08-F58F7BF34583}" type="presParOf" srcId="{61991FA5-C5D4-46FB-8500-347FB02D5947}" destId="{E8C4CF56-18F0-4B7C-8534-D9EAED5BC3DC}" srcOrd="4" destOrd="0" presId="urn:microsoft.com/office/officeart/2005/8/layout/list1"/>
    <dgm:cxn modelId="{2D4017AE-4D24-44A5-92EA-19D295AC55DA}" type="presParOf" srcId="{E8C4CF56-18F0-4B7C-8534-D9EAED5BC3DC}" destId="{3386CFA2-7BCD-402F-A788-DD2306A20B04}" srcOrd="0" destOrd="0" presId="urn:microsoft.com/office/officeart/2005/8/layout/list1"/>
    <dgm:cxn modelId="{1D8EC08D-324B-478D-B317-DAC61C3A0E80}" type="presParOf" srcId="{E8C4CF56-18F0-4B7C-8534-D9EAED5BC3DC}" destId="{2674BE9F-FE3E-4C1A-9A2E-A20890FA6DB9}" srcOrd="1" destOrd="0" presId="urn:microsoft.com/office/officeart/2005/8/layout/list1"/>
    <dgm:cxn modelId="{2F5EC63B-9E2D-4813-87F6-D695BB7098E5}" type="presParOf" srcId="{61991FA5-C5D4-46FB-8500-347FB02D5947}" destId="{2FA50318-6D5E-48EC-88FF-E80B21419292}" srcOrd="5" destOrd="0" presId="urn:microsoft.com/office/officeart/2005/8/layout/list1"/>
    <dgm:cxn modelId="{6F14385B-29F3-4FD4-A8A7-F1F56E5D134F}" type="presParOf" srcId="{61991FA5-C5D4-46FB-8500-347FB02D5947}" destId="{1AA1510B-E567-4C85-97BA-35FF93EB93E8}" srcOrd="6" destOrd="0" presId="urn:microsoft.com/office/officeart/2005/8/layout/list1"/>
    <dgm:cxn modelId="{034F9085-3276-443A-B738-64A95B7CAA36}" type="presParOf" srcId="{61991FA5-C5D4-46FB-8500-347FB02D5947}" destId="{34593003-4C55-4BD8-BF55-601E153AFCC1}" srcOrd="7" destOrd="0" presId="urn:microsoft.com/office/officeart/2005/8/layout/list1"/>
    <dgm:cxn modelId="{B6D26B18-1CEE-448E-BA3B-E419707A7C15}" type="presParOf" srcId="{61991FA5-C5D4-46FB-8500-347FB02D5947}" destId="{499E90CB-815A-44CB-B271-5303480FA0B2}" srcOrd="8" destOrd="0" presId="urn:microsoft.com/office/officeart/2005/8/layout/list1"/>
    <dgm:cxn modelId="{72F344C4-F746-40CD-8E0A-77E6E57A29D9}" type="presParOf" srcId="{499E90CB-815A-44CB-B271-5303480FA0B2}" destId="{C2E16AA9-5609-408C-A6B0-46EF39CDDEF0}" srcOrd="0" destOrd="0" presId="urn:microsoft.com/office/officeart/2005/8/layout/list1"/>
    <dgm:cxn modelId="{3C5F22FF-9913-4E85-BF79-1FE626C5596E}" type="presParOf" srcId="{499E90CB-815A-44CB-B271-5303480FA0B2}" destId="{943A1C2A-70AC-4BA9-80E8-63F4A0E21A10}" srcOrd="1" destOrd="0" presId="urn:microsoft.com/office/officeart/2005/8/layout/list1"/>
    <dgm:cxn modelId="{AF0A6B6D-634C-4B69-B842-96B535671824}" type="presParOf" srcId="{61991FA5-C5D4-46FB-8500-347FB02D5947}" destId="{8B38058A-9127-4134-AD48-7AFBCD46C43C}" srcOrd="9" destOrd="0" presId="urn:microsoft.com/office/officeart/2005/8/layout/list1"/>
    <dgm:cxn modelId="{551CA98F-F7B5-4057-953D-A95E8FA8A848}" type="presParOf" srcId="{61991FA5-C5D4-46FB-8500-347FB02D5947}" destId="{EA149001-DEE9-4762-B92E-6DB936073E3F}" srcOrd="10" destOrd="0" presId="urn:microsoft.com/office/officeart/2005/8/layout/list1"/>
    <dgm:cxn modelId="{7D064701-DA15-408F-8799-997737ECFAC8}" type="presParOf" srcId="{61991FA5-C5D4-46FB-8500-347FB02D5947}" destId="{27993D06-61E0-4DFA-9D53-E231ADA585E5}" srcOrd="11" destOrd="0" presId="urn:microsoft.com/office/officeart/2005/8/layout/list1"/>
    <dgm:cxn modelId="{CD77028B-8330-4322-B160-093034234B7D}" type="presParOf" srcId="{61991FA5-C5D4-46FB-8500-347FB02D5947}" destId="{7D1D0BB3-6D8C-4E08-A06C-0FDF865B09B1}" srcOrd="12" destOrd="0" presId="urn:microsoft.com/office/officeart/2005/8/layout/list1"/>
    <dgm:cxn modelId="{9F9725FF-3541-43F5-8CF8-5262EBF52641}" type="presParOf" srcId="{7D1D0BB3-6D8C-4E08-A06C-0FDF865B09B1}" destId="{53991780-0D36-4DDA-9E38-1EB717006A58}" srcOrd="0" destOrd="0" presId="urn:microsoft.com/office/officeart/2005/8/layout/list1"/>
    <dgm:cxn modelId="{FBB77710-98EA-44D7-AE61-A2331F72AA32}" type="presParOf" srcId="{7D1D0BB3-6D8C-4E08-A06C-0FDF865B09B1}" destId="{A8628417-E612-449F-B6D1-57E156AA5DC0}" srcOrd="1" destOrd="0" presId="urn:microsoft.com/office/officeart/2005/8/layout/list1"/>
    <dgm:cxn modelId="{8FA13934-35B1-4D1B-B5A1-2504D65EACA9}" type="presParOf" srcId="{61991FA5-C5D4-46FB-8500-347FB02D5947}" destId="{B0F0B477-FD13-40A7-A24C-727C525A2E00}" srcOrd="13" destOrd="0" presId="urn:microsoft.com/office/officeart/2005/8/layout/list1"/>
    <dgm:cxn modelId="{DE1BA81B-129B-4565-B889-BD7981695793}" type="presParOf" srcId="{61991FA5-C5D4-46FB-8500-347FB02D5947}" destId="{769A6145-C568-451E-A612-03913952C799}" srcOrd="14" destOrd="0" presId="urn:microsoft.com/office/officeart/2005/8/layout/list1"/>
    <dgm:cxn modelId="{719E8C64-7B57-49A7-997C-1E0AAD772487}" type="presParOf" srcId="{61991FA5-C5D4-46FB-8500-347FB02D5947}" destId="{750A0FB8-E607-49E0-B186-400DEC206972}" srcOrd="15" destOrd="0" presId="urn:microsoft.com/office/officeart/2005/8/layout/list1"/>
    <dgm:cxn modelId="{CD5395CB-E5C9-4D73-8E76-11EE5B58D3D0}" type="presParOf" srcId="{61991FA5-C5D4-46FB-8500-347FB02D5947}" destId="{83B3717B-FE53-469A-91C3-1CC31353373E}" srcOrd="16" destOrd="0" presId="urn:microsoft.com/office/officeart/2005/8/layout/list1"/>
    <dgm:cxn modelId="{9E00E12E-69FF-4A4A-8B59-A8EE8863EB8A}" type="presParOf" srcId="{83B3717B-FE53-469A-91C3-1CC31353373E}" destId="{280F36EE-33AA-4E03-9D89-BDCAA882BB3E}" srcOrd="0" destOrd="0" presId="urn:microsoft.com/office/officeart/2005/8/layout/list1"/>
    <dgm:cxn modelId="{DF37FFE9-0E16-4CBF-AABE-93DAAC3A5448}" type="presParOf" srcId="{83B3717B-FE53-469A-91C3-1CC31353373E}" destId="{34C8DCF4-40E4-42A9-A5CF-0CC43CA37C74}" srcOrd="1" destOrd="0" presId="urn:microsoft.com/office/officeart/2005/8/layout/list1"/>
    <dgm:cxn modelId="{2EF56093-C8BD-41A1-A95F-A70889B1988D}" type="presParOf" srcId="{61991FA5-C5D4-46FB-8500-347FB02D5947}" destId="{3D7CDAD8-881B-4CF5-BA9D-B4E83637A9FD}" srcOrd="17" destOrd="0" presId="urn:microsoft.com/office/officeart/2005/8/layout/list1"/>
    <dgm:cxn modelId="{D30F7E14-1A64-4566-A340-AEE51118DED5}" type="presParOf" srcId="{61991FA5-C5D4-46FB-8500-347FB02D5947}" destId="{1547397E-3781-4FA9-97F4-532663DE7ADB}" srcOrd="18" destOrd="0" presId="urn:microsoft.com/office/officeart/2005/8/layout/list1"/>
    <dgm:cxn modelId="{D9318273-50D7-46F5-ACF2-11CF379879BA}" type="presParOf" srcId="{61991FA5-C5D4-46FB-8500-347FB02D5947}" destId="{18DF94F0-71D5-4877-BAD1-4ED56D6A54CA}" srcOrd="19" destOrd="0" presId="urn:microsoft.com/office/officeart/2005/8/layout/list1"/>
    <dgm:cxn modelId="{096D2E41-443F-4907-8A57-C08E9FB8BE18}" type="presParOf" srcId="{61991FA5-C5D4-46FB-8500-347FB02D5947}" destId="{5361F741-8069-428F-A121-3DAD977DE047}" srcOrd="20" destOrd="0" presId="urn:microsoft.com/office/officeart/2005/8/layout/list1"/>
    <dgm:cxn modelId="{F54CED3B-A24D-4B22-A2AA-A14AEF373A50}" type="presParOf" srcId="{5361F741-8069-428F-A121-3DAD977DE047}" destId="{51A7BC17-6527-48F5-A169-1634559BDD96}" srcOrd="0" destOrd="0" presId="urn:microsoft.com/office/officeart/2005/8/layout/list1"/>
    <dgm:cxn modelId="{1543481D-B64D-49C1-AC0E-508FBC466226}" type="presParOf" srcId="{5361F741-8069-428F-A121-3DAD977DE047}" destId="{7ED6510D-7916-4595-BC22-94F97C3AF254}" srcOrd="1" destOrd="0" presId="urn:microsoft.com/office/officeart/2005/8/layout/list1"/>
    <dgm:cxn modelId="{D056A920-0C8E-427B-BBA2-289263AC2EA7}" type="presParOf" srcId="{61991FA5-C5D4-46FB-8500-347FB02D5947}" destId="{DBD3B010-CB5D-412D-93D9-289D4A57C4FA}" srcOrd="21" destOrd="0" presId="urn:microsoft.com/office/officeart/2005/8/layout/list1"/>
    <dgm:cxn modelId="{A1B85CC6-651C-4FC2-87AD-A3653742E9D4}" type="presParOf" srcId="{61991FA5-C5D4-46FB-8500-347FB02D5947}" destId="{47533D38-E942-468D-B9E9-1943FDD5FB2C}" srcOrd="22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6CEA11-6071-4576-926E-AFC0C76BCB9D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1092BE-9780-4BEE-885D-4BC402362C21}">
      <dgm:prSet phldrT="[Текст]" custT="1"/>
      <dgm:spPr/>
      <dgm:t>
        <a:bodyPr/>
        <a:lstStyle/>
        <a:p>
          <a:r>
            <a:rPr lang="ru-RU" sz="2800" b="1" u="sng" dirty="0" smtClean="0">
              <a:solidFill>
                <a:schemeClr val="tx1"/>
              </a:solidFill>
            </a:rPr>
            <a:t>Пассивно-подчиняемый</a:t>
          </a:r>
          <a:r>
            <a:rPr lang="ru-RU" sz="2800" b="1" dirty="0" smtClean="0">
              <a:solidFill>
                <a:schemeClr val="tx1"/>
              </a:solidFill>
            </a:rPr>
            <a:t> </a:t>
          </a:r>
          <a:endParaRPr lang="ru-RU" sz="2800" b="1" dirty="0">
            <a:solidFill>
              <a:schemeClr val="tx1"/>
            </a:solidFill>
          </a:endParaRPr>
        </a:p>
      </dgm:t>
    </dgm:pt>
    <dgm:pt modelId="{C149BF97-FF63-4F2D-B5D7-0B762E633512}" type="parTrans" cxnId="{186B8D86-A853-4647-96E2-E9C644195F83}">
      <dgm:prSet/>
      <dgm:spPr/>
      <dgm:t>
        <a:bodyPr/>
        <a:lstStyle/>
        <a:p>
          <a:endParaRPr lang="ru-RU"/>
        </a:p>
      </dgm:t>
    </dgm:pt>
    <dgm:pt modelId="{D570DCF3-B4D6-4BCD-AB23-89C7369EB536}" type="sibTrans" cxnId="{186B8D86-A853-4647-96E2-E9C644195F83}">
      <dgm:prSet/>
      <dgm:spPr/>
      <dgm:t>
        <a:bodyPr/>
        <a:lstStyle/>
        <a:p>
          <a:endParaRPr lang="ru-RU"/>
        </a:p>
      </dgm:t>
    </dgm:pt>
    <dgm:pt modelId="{1AEC3DDD-9C01-4144-A05A-3D5F61546352}">
      <dgm:prSet phldrT="[Текст]" custT="1"/>
      <dgm:spPr>
        <a:solidFill>
          <a:schemeClr val="accent1">
            <a:lumMod val="20000"/>
            <a:lumOff val="80000"/>
            <a:alpha val="89000"/>
          </a:schemeClr>
        </a:solidFill>
      </dgm:spPr>
      <dgm:t>
        <a:bodyPr/>
        <a:lstStyle/>
        <a:p>
          <a:r>
            <a:rPr lang="ru-RU" sz="2800" b="1" u="sng" dirty="0" err="1" smtClean="0"/>
            <a:t>Псевдопровоцирующий</a:t>
          </a:r>
          <a:r>
            <a:rPr lang="ru-RU" sz="2800" b="1" u="sng" dirty="0" smtClean="0"/>
            <a:t> тип</a:t>
          </a:r>
          <a:r>
            <a:rPr lang="ru-RU" sz="2800" b="1" dirty="0" smtClean="0"/>
            <a:t> </a:t>
          </a:r>
          <a:endParaRPr lang="ru-RU" sz="2800" b="1" dirty="0"/>
        </a:p>
      </dgm:t>
    </dgm:pt>
    <dgm:pt modelId="{9355E49B-6223-495B-AE50-B70BCADA22EF}" type="parTrans" cxnId="{10C89941-7FDC-47E8-901A-010A5F9443D8}">
      <dgm:prSet/>
      <dgm:spPr/>
      <dgm:t>
        <a:bodyPr/>
        <a:lstStyle/>
        <a:p>
          <a:endParaRPr lang="ru-RU"/>
        </a:p>
      </dgm:t>
    </dgm:pt>
    <dgm:pt modelId="{00D333F6-F309-451E-B54F-6E53A87249C9}" type="sibTrans" cxnId="{10C89941-7FDC-47E8-901A-010A5F9443D8}">
      <dgm:prSet/>
      <dgm:spPr/>
      <dgm:t>
        <a:bodyPr/>
        <a:lstStyle/>
        <a:p>
          <a:endParaRPr lang="ru-RU"/>
        </a:p>
      </dgm:t>
    </dgm:pt>
    <dgm:pt modelId="{D5F952E4-47D2-4B5C-8F22-92603736E666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800" b="1" u="sng" dirty="0" smtClean="0"/>
            <a:t>Неустойчивый тип</a:t>
          </a:r>
          <a:r>
            <a:rPr lang="ru-RU" sz="2800" b="1" dirty="0" smtClean="0"/>
            <a:t> </a:t>
          </a:r>
          <a:endParaRPr lang="ru-RU" sz="2800" b="1" dirty="0"/>
        </a:p>
      </dgm:t>
    </dgm:pt>
    <dgm:pt modelId="{522CD548-61E1-4A6D-A5EA-56CC16BD40BB}" type="parTrans" cxnId="{69028C75-0E08-49FB-B1A9-0BA92F5571FB}">
      <dgm:prSet/>
      <dgm:spPr/>
      <dgm:t>
        <a:bodyPr/>
        <a:lstStyle/>
        <a:p>
          <a:endParaRPr lang="ru-RU"/>
        </a:p>
      </dgm:t>
    </dgm:pt>
    <dgm:pt modelId="{EA084277-A942-4A7B-A868-4353FA1CB1F1}" type="sibTrans" cxnId="{69028C75-0E08-49FB-B1A9-0BA92F5571FB}">
      <dgm:prSet/>
      <dgm:spPr/>
      <dgm:t>
        <a:bodyPr/>
        <a:lstStyle/>
        <a:p>
          <a:endParaRPr lang="ru-RU"/>
        </a:p>
      </dgm:t>
    </dgm:pt>
    <dgm:pt modelId="{8916A4E4-6FC9-4EEB-8783-AD2D6FFAC774}" type="pres">
      <dgm:prSet presAssocID="{426CEA11-6071-4576-926E-AFC0C76BCB9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CC40C1A-60E6-4469-94AD-892E659A9BE9}" type="pres">
      <dgm:prSet presAssocID="{6D1092BE-9780-4BEE-885D-4BC402362C21}" presName="root" presStyleCnt="0"/>
      <dgm:spPr/>
    </dgm:pt>
    <dgm:pt modelId="{6B478049-2166-4252-8179-FA08A72A8431}" type="pres">
      <dgm:prSet presAssocID="{6D1092BE-9780-4BEE-885D-4BC402362C21}" presName="rootComposite" presStyleCnt="0"/>
      <dgm:spPr/>
    </dgm:pt>
    <dgm:pt modelId="{93D88585-C78E-4F3A-8D33-199ACA234283}" type="pres">
      <dgm:prSet presAssocID="{6D1092BE-9780-4BEE-885D-4BC402362C21}" presName="rootText" presStyleLbl="node1" presStyleIdx="0" presStyleCnt="1" custScaleX="143493" custScaleY="50411" custLinFactNeighborX="-2019" custLinFactNeighborY="-694"/>
      <dgm:spPr/>
      <dgm:t>
        <a:bodyPr/>
        <a:lstStyle/>
        <a:p>
          <a:endParaRPr lang="ru-RU"/>
        </a:p>
      </dgm:t>
    </dgm:pt>
    <dgm:pt modelId="{24402D12-7D42-48CD-A567-8513BBFFE6AC}" type="pres">
      <dgm:prSet presAssocID="{6D1092BE-9780-4BEE-885D-4BC402362C21}" presName="rootConnector" presStyleLbl="node1" presStyleIdx="0" presStyleCnt="1"/>
      <dgm:spPr/>
      <dgm:t>
        <a:bodyPr/>
        <a:lstStyle/>
        <a:p>
          <a:endParaRPr lang="ru-RU"/>
        </a:p>
      </dgm:t>
    </dgm:pt>
    <dgm:pt modelId="{1AC7C3CE-75FF-40E6-A7FD-ECB9732DF70F}" type="pres">
      <dgm:prSet presAssocID="{6D1092BE-9780-4BEE-885D-4BC402362C21}" presName="childShape" presStyleCnt="0"/>
      <dgm:spPr/>
    </dgm:pt>
    <dgm:pt modelId="{A2E0539F-EE7B-471A-A32B-67266CB0879C}" type="pres">
      <dgm:prSet presAssocID="{9355E49B-6223-495B-AE50-B70BCADA22EF}" presName="Name13" presStyleLbl="parChTrans1D2" presStyleIdx="0" presStyleCnt="2"/>
      <dgm:spPr/>
      <dgm:t>
        <a:bodyPr/>
        <a:lstStyle/>
        <a:p>
          <a:endParaRPr lang="ru-RU"/>
        </a:p>
      </dgm:t>
    </dgm:pt>
    <dgm:pt modelId="{1427DF18-FDCB-41B1-9BC0-7705EAFDD470}" type="pres">
      <dgm:prSet presAssocID="{1AEC3DDD-9C01-4144-A05A-3D5F61546352}" presName="childText" presStyleLbl="bgAcc1" presStyleIdx="0" presStyleCnt="2" custScaleX="167255" custScaleY="46163" custLinFactNeighborX="-101" custLinFactNeighborY="-34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4AD80F-1771-426B-8080-190B7B41EC0C}" type="pres">
      <dgm:prSet presAssocID="{522CD548-61E1-4A6D-A5EA-56CC16BD40BB}" presName="Name13" presStyleLbl="parChTrans1D2" presStyleIdx="1" presStyleCnt="2"/>
      <dgm:spPr/>
      <dgm:t>
        <a:bodyPr/>
        <a:lstStyle/>
        <a:p>
          <a:endParaRPr lang="ru-RU"/>
        </a:p>
      </dgm:t>
    </dgm:pt>
    <dgm:pt modelId="{B3135DB1-FEC4-42AF-B96D-25BD4D439C0A}" type="pres">
      <dgm:prSet presAssocID="{D5F952E4-47D2-4B5C-8F22-92603736E666}" presName="childText" presStyleLbl="bgAcc1" presStyleIdx="1" presStyleCnt="2" custScaleX="176431" custScaleY="42816" custLinFactNeighborX="4867" custLinFactNeighborY="-21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6E0CC6-1627-45BA-884E-5B302271124C}" type="presOf" srcId="{D5F952E4-47D2-4B5C-8F22-92603736E666}" destId="{B3135DB1-FEC4-42AF-B96D-25BD4D439C0A}" srcOrd="0" destOrd="0" presId="urn:microsoft.com/office/officeart/2005/8/layout/hierarchy3"/>
    <dgm:cxn modelId="{186B8D86-A853-4647-96E2-E9C644195F83}" srcId="{426CEA11-6071-4576-926E-AFC0C76BCB9D}" destId="{6D1092BE-9780-4BEE-885D-4BC402362C21}" srcOrd="0" destOrd="0" parTransId="{C149BF97-FF63-4F2D-B5D7-0B762E633512}" sibTransId="{D570DCF3-B4D6-4BCD-AB23-89C7369EB536}"/>
    <dgm:cxn modelId="{24AD3171-B945-4FB4-86DC-07E56AA1A869}" type="presOf" srcId="{9355E49B-6223-495B-AE50-B70BCADA22EF}" destId="{A2E0539F-EE7B-471A-A32B-67266CB0879C}" srcOrd="0" destOrd="0" presId="urn:microsoft.com/office/officeart/2005/8/layout/hierarchy3"/>
    <dgm:cxn modelId="{92A04E1A-FD7C-4A91-AC60-B6FFFD299481}" type="presOf" srcId="{6D1092BE-9780-4BEE-885D-4BC402362C21}" destId="{93D88585-C78E-4F3A-8D33-199ACA234283}" srcOrd="0" destOrd="0" presId="urn:microsoft.com/office/officeart/2005/8/layout/hierarchy3"/>
    <dgm:cxn modelId="{69028C75-0E08-49FB-B1A9-0BA92F5571FB}" srcId="{6D1092BE-9780-4BEE-885D-4BC402362C21}" destId="{D5F952E4-47D2-4B5C-8F22-92603736E666}" srcOrd="1" destOrd="0" parTransId="{522CD548-61E1-4A6D-A5EA-56CC16BD40BB}" sibTransId="{EA084277-A942-4A7B-A868-4353FA1CB1F1}"/>
    <dgm:cxn modelId="{E7DB7A0E-DDFB-41F5-A49F-17FE620F1995}" type="presOf" srcId="{1AEC3DDD-9C01-4144-A05A-3D5F61546352}" destId="{1427DF18-FDCB-41B1-9BC0-7705EAFDD470}" srcOrd="0" destOrd="0" presId="urn:microsoft.com/office/officeart/2005/8/layout/hierarchy3"/>
    <dgm:cxn modelId="{71882B8A-9959-44FD-8269-3E0CA5986587}" type="presOf" srcId="{522CD548-61E1-4A6D-A5EA-56CC16BD40BB}" destId="{F94AD80F-1771-426B-8080-190B7B41EC0C}" srcOrd="0" destOrd="0" presId="urn:microsoft.com/office/officeart/2005/8/layout/hierarchy3"/>
    <dgm:cxn modelId="{D36C7B9A-7115-4243-B964-AE0E3048F579}" type="presOf" srcId="{6D1092BE-9780-4BEE-885D-4BC402362C21}" destId="{24402D12-7D42-48CD-A567-8513BBFFE6AC}" srcOrd="1" destOrd="0" presId="urn:microsoft.com/office/officeart/2005/8/layout/hierarchy3"/>
    <dgm:cxn modelId="{10C89941-7FDC-47E8-901A-010A5F9443D8}" srcId="{6D1092BE-9780-4BEE-885D-4BC402362C21}" destId="{1AEC3DDD-9C01-4144-A05A-3D5F61546352}" srcOrd="0" destOrd="0" parTransId="{9355E49B-6223-495B-AE50-B70BCADA22EF}" sibTransId="{00D333F6-F309-451E-B54F-6E53A87249C9}"/>
    <dgm:cxn modelId="{3437A1EC-DE84-4D1B-B28E-550CCC8D019A}" type="presOf" srcId="{426CEA11-6071-4576-926E-AFC0C76BCB9D}" destId="{8916A4E4-6FC9-4EEB-8783-AD2D6FFAC774}" srcOrd="0" destOrd="0" presId="urn:microsoft.com/office/officeart/2005/8/layout/hierarchy3"/>
    <dgm:cxn modelId="{42B9CE2E-F45D-4255-BC19-82020A1C148C}" type="presParOf" srcId="{8916A4E4-6FC9-4EEB-8783-AD2D6FFAC774}" destId="{CCC40C1A-60E6-4469-94AD-892E659A9BE9}" srcOrd="0" destOrd="0" presId="urn:microsoft.com/office/officeart/2005/8/layout/hierarchy3"/>
    <dgm:cxn modelId="{0ACDA38A-41C4-43F8-831B-80D67E33D5E6}" type="presParOf" srcId="{CCC40C1A-60E6-4469-94AD-892E659A9BE9}" destId="{6B478049-2166-4252-8179-FA08A72A8431}" srcOrd="0" destOrd="0" presId="urn:microsoft.com/office/officeart/2005/8/layout/hierarchy3"/>
    <dgm:cxn modelId="{A3EBF072-16C4-4B5C-9900-8B03A2866E53}" type="presParOf" srcId="{6B478049-2166-4252-8179-FA08A72A8431}" destId="{93D88585-C78E-4F3A-8D33-199ACA234283}" srcOrd="0" destOrd="0" presId="urn:microsoft.com/office/officeart/2005/8/layout/hierarchy3"/>
    <dgm:cxn modelId="{BE9348FC-EFC2-41CB-A112-AC5F2628FADA}" type="presParOf" srcId="{6B478049-2166-4252-8179-FA08A72A8431}" destId="{24402D12-7D42-48CD-A567-8513BBFFE6AC}" srcOrd="1" destOrd="0" presId="urn:microsoft.com/office/officeart/2005/8/layout/hierarchy3"/>
    <dgm:cxn modelId="{FCF85530-F132-413A-993E-80C98E397E4F}" type="presParOf" srcId="{CCC40C1A-60E6-4469-94AD-892E659A9BE9}" destId="{1AC7C3CE-75FF-40E6-A7FD-ECB9732DF70F}" srcOrd="1" destOrd="0" presId="urn:microsoft.com/office/officeart/2005/8/layout/hierarchy3"/>
    <dgm:cxn modelId="{6A0E0044-8413-4C08-B87D-59EF173B7CB3}" type="presParOf" srcId="{1AC7C3CE-75FF-40E6-A7FD-ECB9732DF70F}" destId="{A2E0539F-EE7B-471A-A32B-67266CB0879C}" srcOrd="0" destOrd="0" presId="urn:microsoft.com/office/officeart/2005/8/layout/hierarchy3"/>
    <dgm:cxn modelId="{3EC865CC-518A-4183-9D86-3D535D6A9CD3}" type="presParOf" srcId="{1AC7C3CE-75FF-40E6-A7FD-ECB9732DF70F}" destId="{1427DF18-FDCB-41B1-9BC0-7705EAFDD470}" srcOrd="1" destOrd="0" presId="urn:microsoft.com/office/officeart/2005/8/layout/hierarchy3"/>
    <dgm:cxn modelId="{CC33DCEF-89CD-4F18-A339-793293273054}" type="presParOf" srcId="{1AC7C3CE-75FF-40E6-A7FD-ECB9732DF70F}" destId="{F94AD80F-1771-426B-8080-190B7B41EC0C}" srcOrd="2" destOrd="0" presId="urn:microsoft.com/office/officeart/2005/8/layout/hierarchy3"/>
    <dgm:cxn modelId="{FA0AF491-67DD-4AE3-B78F-3890E8BB2022}" type="presParOf" srcId="{1AC7C3CE-75FF-40E6-A7FD-ECB9732DF70F}" destId="{B3135DB1-FEC4-42AF-B96D-25BD4D439C0A}" srcOrd="3" destOrd="0" presId="urn:microsoft.com/office/officeart/2005/8/layout/hierarchy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C221F17-FEE9-4A81-A40B-5435E08FF0A7}">
      <dsp:nvSpPr>
        <dsp:cNvPr id="0" name=""/>
        <dsp:cNvSpPr/>
      </dsp:nvSpPr>
      <dsp:spPr>
        <a:xfrm>
          <a:off x="3828" y="599893"/>
          <a:ext cx="2625934" cy="279754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не обладает свободой воли, находясь в зависимости от взрослого</a:t>
          </a:r>
          <a:endParaRPr lang="ru-RU" sz="24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>
        <a:off x="3828" y="599893"/>
        <a:ext cx="2625934" cy="2797542"/>
      </dsp:txXfrm>
    </dsp:sp>
    <dsp:sp modelId="{69C3D5B2-CC3A-4B15-A61D-BE48775047A7}">
      <dsp:nvSpPr>
        <dsp:cNvPr id="0" name=""/>
        <dsp:cNvSpPr/>
      </dsp:nvSpPr>
      <dsp:spPr>
        <a:xfrm>
          <a:off x="91544" y="2913289"/>
          <a:ext cx="2450502" cy="7865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0" rIns="48260" bIns="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800" kern="1200"/>
        </a:p>
      </dsp:txBody>
      <dsp:txXfrm>
        <a:off x="91544" y="2913289"/>
        <a:ext cx="1725706" cy="786576"/>
      </dsp:txXfrm>
    </dsp:sp>
    <dsp:sp modelId="{E98AE6DF-8DC6-4004-8770-795B6A7D00BD}">
      <dsp:nvSpPr>
        <dsp:cNvPr id="0" name=""/>
        <dsp:cNvSpPr/>
      </dsp:nvSpPr>
      <dsp:spPr>
        <a:xfrm>
          <a:off x="1886571" y="3038230"/>
          <a:ext cx="857675" cy="857675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85BD40-00A6-4452-AC6D-D1285DB2E9DA}">
      <dsp:nvSpPr>
        <dsp:cNvPr id="0" name=""/>
        <dsp:cNvSpPr/>
      </dsp:nvSpPr>
      <dsp:spPr>
        <a:xfrm>
          <a:off x="2956730" y="673960"/>
          <a:ext cx="2762133" cy="250127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83820" rIns="27940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может не осознавать значение сексуальных действий в силу функциональной незрелости</a:t>
          </a:r>
          <a:endParaRPr lang="ru-RU" sz="22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</dsp:txBody>
      <dsp:txXfrm>
        <a:off x="2956730" y="673960"/>
        <a:ext cx="2762133" cy="2501277"/>
      </dsp:txXfrm>
    </dsp:sp>
    <dsp:sp modelId="{2D95B50A-B5A3-48D9-B18C-526A3461FF09}">
      <dsp:nvSpPr>
        <dsp:cNvPr id="0" name=""/>
        <dsp:cNvSpPr/>
      </dsp:nvSpPr>
      <dsp:spPr>
        <a:xfrm>
          <a:off x="3124210" y="3124200"/>
          <a:ext cx="2450502" cy="7865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0" rIns="48260" bIns="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800" kern="1200" dirty="0"/>
        </a:p>
      </dsp:txBody>
      <dsp:txXfrm>
        <a:off x="3124210" y="3124200"/>
        <a:ext cx="1725706" cy="786576"/>
      </dsp:txXfrm>
    </dsp:sp>
    <dsp:sp modelId="{737C03A2-6498-4F00-A3AC-3A4A723D5ADC}">
      <dsp:nvSpPr>
        <dsp:cNvPr id="0" name=""/>
        <dsp:cNvSpPr/>
      </dsp:nvSpPr>
      <dsp:spPr>
        <a:xfrm>
          <a:off x="4907572" y="2964163"/>
          <a:ext cx="857675" cy="857675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8D437E-E0CF-439E-BD28-06B5A3BBB4FD}">
      <dsp:nvSpPr>
        <dsp:cNvPr id="0" name=""/>
        <dsp:cNvSpPr/>
      </dsp:nvSpPr>
      <dsp:spPr>
        <a:xfrm>
          <a:off x="5977732" y="725302"/>
          <a:ext cx="2450502" cy="229590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не в состоянии в полной мере предвидеть все негативные для него последствия этих действий</a:t>
          </a:r>
          <a:endParaRPr lang="ru-RU" sz="20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</dsp:txBody>
      <dsp:txXfrm>
        <a:off x="5977732" y="725302"/>
        <a:ext cx="2450502" cy="2295908"/>
      </dsp:txXfrm>
    </dsp:sp>
    <dsp:sp modelId="{0A2800DF-2FCE-4855-A0DA-4EF8B4464BB8}">
      <dsp:nvSpPr>
        <dsp:cNvPr id="0" name=""/>
        <dsp:cNvSpPr/>
      </dsp:nvSpPr>
      <dsp:spPr>
        <a:xfrm>
          <a:off x="5977732" y="2780935"/>
          <a:ext cx="2450502" cy="8004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0" rIns="48260" bIns="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800" kern="1200" dirty="0"/>
        </a:p>
      </dsp:txBody>
      <dsp:txXfrm>
        <a:off x="5977732" y="2780935"/>
        <a:ext cx="1725706" cy="800467"/>
      </dsp:txXfrm>
    </dsp:sp>
    <dsp:sp modelId="{041CB2B5-FE28-4599-A6C7-6A9346D2DAA8}">
      <dsp:nvSpPr>
        <dsp:cNvPr id="0" name=""/>
        <dsp:cNvSpPr/>
      </dsp:nvSpPr>
      <dsp:spPr>
        <a:xfrm>
          <a:off x="7772759" y="2912821"/>
          <a:ext cx="857675" cy="857675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D760793-7675-4000-A812-8D173F1BA194}">
      <dsp:nvSpPr>
        <dsp:cNvPr id="0" name=""/>
        <dsp:cNvSpPr/>
      </dsp:nvSpPr>
      <dsp:spPr>
        <a:xfrm>
          <a:off x="0" y="641507"/>
          <a:ext cx="8443664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E5949BD-90F4-4DC1-ACD8-9244952196BC}">
      <dsp:nvSpPr>
        <dsp:cNvPr id="0" name=""/>
        <dsp:cNvSpPr/>
      </dsp:nvSpPr>
      <dsp:spPr>
        <a:xfrm>
          <a:off x="358948" y="126343"/>
          <a:ext cx="8028499" cy="7468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3405" tIns="0" rIns="22340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Социально незащищенные дети – безнадзорные и беспризорные, </a:t>
          </a:r>
          <a:r>
            <a:rPr lang="ru-RU" sz="1800" kern="1200" dirty="0" smtClean="0">
              <a:solidFill>
                <a:schemeClr val="tx1"/>
              </a:solidFill>
            </a:rPr>
            <a:t>дети из неблагополучных семей, не имеющие должного контроля со стороны взрослых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358948" y="126343"/>
        <a:ext cx="8028499" cy="746879"/>
      </dsp:txXfrm>
    </dsp:sp>
    <dsp:sp modelId="{1AA1510B-E567-4C85-97BA-35FF93EB93E8}">
      <dsp:nvSpPr>
        <dsp:cNvPr id="0" name=""/>
        <dsp:cNvSpPr/>
      </dsp:nvSpPr>
      <dsp:spPr>
        <a:xfrm>
          <a:off x="0" y="1367267"/>
          <a:ext cx="8443664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674BE9F-FE3E-4C1A-9A2E-A20890FA6DB9}">
      <dsp:nvSpPr>
        <dsp:cNvPr id="0" name=""/>
        <dsp:cNvSpPr/>
      </dsp:nvSpPr>
      <dsp:spPr>
        <a:xfrm>
          <a:off x="401981" y="1131107"/>
          <a:ext cx="8039613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3405" tIns="0" rIns="22340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Дети, с раннего возраста работающие в модельных агентствах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401981" y="1131107"/>
        <a:ext cx="8039613" cy="472320"/>
      </dsp:txXfrm>
    </dsp:sp>
    <dsp:sp modelId="{EA149001-DEE9-4762-B92E-6DB936073E3F}">
      <dsp:nvSpPr>
        <dsp:cNvPr id="0" name=""/>
        <dsp:cNvSpPr/>
      </dsp:nvSpPr>
      <dsp:spPr>
        <a:xfrm>
          <a:off x="0" y="2093027"/>
          <a:ext cx="8443664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43A1C2A-70AC-4BA9-80E8-63F4A0E21A10}">
      <dsp:nvSpPr>
        <dsp:cNvPr id="0" name=""/>
        <dsp:cNvSpPr/>
      </dsp:nvSpPr>
      <dsp:spPr>
        <a:xfrm>
          <a:off x="401981" y="1856867"/>
          <a:ext cx="8039613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3405" tIns="0" rIns="22340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Дети, плохо поддающиеся социальной адаптации 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401981" y="1856867"/>
        <a:ext cx="8039613" cy="472320"/>
      </dsp:txXfrm>
    </dsp:sp>
    <dsp:sp modelId="{769A6145-C568-451E-A612-03913952C799}">
      <dsp:nvSpPr>
        <dsp:cNvPr id="0" name=""/>
        <dsp:cNvSpPr/>
      </dsp:nvSpPr>
      <dsp:spPr>
        <a:xfrm>
          <a:off x="0" y="2818787"/>
          <a:ext cx="8443664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8628417-E612-449F-B6D1-57E156AA5DC0}">
      <dsp:nvSpPr>
        <dsp:cNvPr id="0" name=""/>
        <dsp:cNvSpPr/>
      </dsp:nvSpPr>
      <dsp:spPr>
        <a:xfrm>
          <a:off x="401981" y="2582627"/>
          <a:ext cx="8039613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3405" tIns="0" rIns="22340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Дети из очень обеспеченных семей</a:t>
          </a:r>
          <a:r>
            <a:rPr lang="ru-RU" sz="1800" kern="1200" dirty="0" smtClean="0">
              <a:solidFill>
                <a:schemeClr val="tx1"/>
              </a:solidFill>
            </a:rPr>
            <a:t> 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401981" y="2582627"/>
        <a:ext cx="8039613" cy="472320"/>
      </dsp:txXfrm>
    </dsp:sp>
    <dsp:sp modelId="{1547397E-3781-4FA9-97F4-532663DE7ADB}">
      <dsp:nvSpPr>
        <dsp:cNvPr id="0" name=""/>
        <dsp:cNvSpPr/>
      </dsp:nvSpPr>
      <dsp:spPr>
        <a:xfrm>
          <a:off x="0" y="3544547"/>
          <a:ext cx="8443664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4C8DCF4-40E4-42A9-A5CF-0CC43CA37C74}">
      <dsp:nvSpPr>
        <dsp:cNvPr id="0" name=""/>
        <dsp:cNvSpPr/>
      </dsp:nvSpPr>
      <dsp:spPr>
        <a:xfrm>
          <a:off x="401981" y="3308387"/>
          <a:ext cx="8039613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3405" tIns="0" rIns="22340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Дети, много времени проводящие в сети Интернет</a:t>
          </a:r>
          <a:r>
            <a:rPr lang="ru-RU" sz="1800" kern="1200" dirty="0" smtClean="0">
              <a:solidFill>
                <a:schemeClr val="tx1"/>
              </a:solidFill>
            </a:rPr>
            <a:t> 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401981" y="3308387"/>
        <a:ext cx="8039613" cy="472320"/>
      </dsp:txXfrm>
    </dsp:sp>
    <dsp:sp modelId="{47533D38-E942-468D-B9E9-1943FDD5FB2C}">
      <dsp:nvSpPr>
        <dsp:cNvPr id="0" name=""/>
        <dsp:cNvSpPr/>
      </dsp:nvSpPr>
      <dsp:spPr>
        <a:xfrm>
          <a:off x="0" y="4270307"/>
          <a:ext cx="8443664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ED6510D-7916-4595-BC22-94F97C3AF254}">
      <dsp:nvSpPr>
        <dsp:cNvPr id="0" name=""/>
        <dsp:cNvSpPr/>
      </dsp:nvSpPr>
      <dsp:spPr>
        <a:xfrm>
          <a:off x="401981" y="4034147"/>
          <a:ext cx="8039613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3405" tIns="0" rIns="22340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При совершении половых преступлений особое значение приобретает поведение жертвы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401981" y="4034147"/>
        <a:ext cx="8039613" cy="47232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D88585-C78E-4F3A-8D33-199ACA234283}">
      <dsp:nvSpPr>
        <dsp:cNvPr id="0" name=""/>
        <dsp:cNvSpPr/>
      </dsp:nvSpPr>
      <dsp:spPr>
        <a:xfrm>
          <a:off x="0" y="0"/>
          <a:ext cx="6715915" cy="11796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u="sng" kern="1200" dirty="0" smtClean="0">
              <a:solidFill>
                <a:schemeClr val="tx1"/>
              </a:solidFill>
            </a:rPr>
            <a:t>Пассивно-подчиняемый</a:t>
          </a:r>
          <a:r>
            <a:rPr lang="ru-RU" sz="2800" b="1" kern="1200" dirty="0" smtClean="0">
              <a:solidFill>
                <a:schemeClr val="tx1"/>
              </a:solidFill>
            </a:rPr>
            <a:t> </a:t>
          </a:r>
          <a:endParaRPr lang="ru-RU" sz="2800" b="1" kern="1200" dirty="0">
            <a:solidFill>
              <a:schemeClr val="tx1"/>
            </a:solidFill>
          </a:endParaRPr>
        </a:p>
      </dsp:txBody>
      <dsp:txXfrm>
        <a:off x="0" y="0"/>
        <a:ext cx="6715915" cy="1179695"/>
      </dsp:txXfrm>
    </dsp:sp>
    <dsp:sp modelId="{A2E0539F-EE7B-471A-A32B-67266CB0879C}">
      <dsp:nvSpPr>
        <dsp:cNvPr id="0" name=""/>
        <dsp:cNvSpPr/>
      </dsp:nvSpPr>
      <dsp:spPr>
        <a:xfrm>
          <a:off x="671591" y="1179695"/>
          <a:ext cx="761663" cy="10472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7275"/>
              </a:lnTo>
              <a:lnTo>
                <a:pt x="761663" y="104727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27DF18-FDCB-41B1-9BC0-7705EAFDD470}">
      <dsp:nvSpPr>
        <dsp:cNvPr id="0" name=""/>
        <dsp:cNvSpPr/>
      </dsp:nvSpPr>
      <dsp:spPr>
        <a:xfrm>
          <a:off x="1433255" y="1686828"/>
          <a:ext cx="6262440" cy="108028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89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u="sng" kern="1200" dirty="0" err="1" smtClean="0"/>
            <a:t>Псевдопровоцирующий</a:t>
          </a:r>
          <a:r>
            <a:rPr lang="ru-RU" sz="2800" b="1" u="sng" kern="1200" dirty="0" smtClean="0"/>
            <a:t> тип</a:t>
          </a:r>
          <a:r>
            <a:rPr lang="ru-RU" sz="2800" b="1" kern="1200" dirty="0" smtClean="0"/>
            <a:t> </a:t>
          </a:r>
          <a:endParaRPr lang="ru-RU" sz="2800" b="1" kern="1200" dirty="0"/>
        </a:p>
      </dsp:txBody>
      <dsp:txXfrm>
        <a:off x="1433255" y="1686828"/>
        <a:ext cx="6262440" cy="1080285"/>
      </dsp:txXfrm>
    </dsp:sp>
    <dsp:sp modelId="{F94AD80F-1771-426B-8080-190B7B41EC0C}">
      <dsp:nvSpPr>
        <dsp:cNvPr id="0" name=""/>
        <dsp:cNvSpPr/>
      </dsp:nvSpPr>
      <dsp:spPr>
        <a:xfrm>
          <a:off x="671591" y="1179695"/>
          <a:ext cx="859299" cy="27036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3672"/>
              </a:lnTo>
              <a:lnTo>
                <a:pt x="859299" y="270367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135DB1-FEC4-42AF-B96D-25BD4D439C0A}">
      <dsp:nvSpPr>
        <dsp:cNvPr id="0" name=""/>
        <dsp:cNvSpPr/>
      </dsp:nvSpPr>
      <dsp:spPr>
        <a:xfrm>
          <a:off x="1530891" y="3382387"/>
          <a:ext cx="6606012" cy="100196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u="sng" kern="1200" dirty="0" smtClean="0"/>
            <a:t>Неустойчивый тип</a:t>
          </a:r>
          <a:r>
            <a:rPr lang="ru-RU" sz="2800" b="1" kern="1200" dirty="0" smtClean="0"/>
            <a:t> </a:t>
          </a:r>
          <a:endParaRPr lang="ru-RU" sz="2800" b="1" kern="1200" dirty="0"/>
        </a:p>
      </dsp:txBody>
      <dsp:txXfrm>
        <a:off x="1530891" y="3382387"/>
        <a:ext cx="6606012" cy="1001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32F6-14E1-448D-8606-450D669C3B69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5020B-DED7-4131-B42B-FCBF15AE42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32F6-14E1-448D-8606-450D669C3B69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5020B-DED7-4131-B42B-FCBF15AE42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32F6-14E1-448D-8606-450D669C3B69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5020B-DED7-4131-B42B-FCBF15AE425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32F6-14E1-448D-8606-450D669C3B69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5020B-DED7-4131-B42B-FCBF15AE42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32F6-14E1-448D-8606-450D669C3B69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5020B-DED7-4131-B42B-FCBF15AE42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32F6-14E1-448D-8606-450D669C3B69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5020B-DED7-4131-B42B-FCBF15AE42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32F6-14E1-448D-8606-450D669C3B69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5020B-DED7-4131-B42B-FCBF15AE42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32F6-14E1-448D-8606-450D669C3B69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5020B-DED7-4131-B42B-FCBF15AE42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32F6-14E1-448D-8606-450D669C3B69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5020B-DED7-4131-B42B-FCBF15AE42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32F6-14E1-448D-8606-450D669C3B69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5020B-DED7-4131-B42B-FCBF15AE42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32F6-14E1-448D-8606-450D669C3B69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5020B-DED7-4131-B42B-FCBF15AE42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9B232F6-14E1-448D-8606-450D669C3B69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EA5020B-DED7-4131-B42B-FCBF15AE42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57600" y="914400"/>
            <a:ext cx="4648200" cy="4572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Сексуальное насилие: понятие, виды, факторы риска, психологические последствия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62400" y="1904999"/>
            <a:ext cx="4343400" cy="144780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228600"/>
            <a:ext cx="3124201" cy="546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870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47800"/>
            <a:ext cx="8381999" cy="5211763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выработка </a:t>
            </a:r>
            <a:r>
              <a:rPr lang="ru-RU" dirty="0">
                <a:solidFill>
                  <a:schemeClr val="tx1"/>
                </a:solidFill>
              </a:rPr>
              <a:t>защитной «стратегии выживания» в виде диссоциации личности, расщеплении образа «Я»: отчуждение от собственного тела, восприятия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тела как чужого («то, что происходит с телом, – это происходит не со мной»), ощущение беспомощности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• нарушения «Я-концепции»: восприятие себя как плохого (стигматизация), чувство вины, депрессия;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• употребление </a:t>
            </a:r>
            <a:r>
              <a:rPr lang="ru-RU" dirty="0" err="1">
                <a:solidFill>
                  <a:schemeClr val="tx1"/>
                </a:solidFill>
              </a:rPr>
              <a:t>психоактивных</a:t>
            </a:r>
            <a:r>
              <a:rPr lang="ru-RU" dirty="0">
                <a:solidFill>
                  <a:schemeClr val="tx1"/>
                </a:solidFill>
              </a:rPr>
              <a:t> веществ;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• пограничные личностные расстройства;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• страх;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• тревожность;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• враждебность;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• проблемы в учебе;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• </a:t>
            </a:r>
            <a:r>
              <a:rPr lang="ru-RU" dirty="0" err="1">
                <a:solidFill>
                  <a:schemeClr val="tx1"/>
                </a:solidFill>
              </a:rPr>
              <a:t>гиперактивность</a:t>
            </a:r>
            <a:r>
              <a:rPr lang="ru-RU" dirty="0">
                <a:solidFill>
                  <a:schemeClr val="tx1"/>
                </a:solidFill>
              </a:rPr>
              <a:t>;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• регрессивное поведение;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• самоповреждения, суицидальное поведение;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• истерические симптомы;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• депрессия;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• низкая самооценка.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09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04801" y="1828800"/>
            <a:ext cx="8458200" cy="4648200"/>
          </a:xfrm>
        </p:spPr>
        <p:txBody>
          <a:bodyPr numCol="2"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ru-RU" b="1" i="1" dirty="0">
                <a:solidFill>
                  <a:schemeClr val="tx1"/>
                </a:solidFill>
              </a:rPr>
              <a:t>Миф. Дети лгут о том, что над ними совершается </a:t>
            </a:r>
            <a:r>
              <a:rPr lang="ru-RU" b="1" i="1" dirty="0" smtClean="0">
                <a:solidFill>
                  <a:schemeClr val="tx1"/>
                </a:solidFill>
              </a:rPr>
              <a:t>насилие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ru-RU" b="1" i="1" dirty="0">
                <a:solidFill>
                  <a:schemeClr val="tx1"/>
                </a:solidFill>
              </a:rPr>
              <a:t>Миф. Сексуальное насилие над детьми чаще всего совершают чужие люди</a:t>
            </a:r>
            <a:r>
              <a:rPr lang="ru-RU" b="1" i="1" dirty="0" smtClean="0">
                <a:solidFill>
                  <a:schemeClr val="tx1"/>
                </a:solidFill>
              </a:rPr>
              <a:t>.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ru-RU" b="1" i="1" dirty="0">
                <a:solidFill>
                  <a:schemeClr val="tx1"/>
                </a:solidFill>
              </a:rPr>
              <a:t>Миф. Дети соглашаются на сексуальные отношения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ru-RU" b="1" i="1" dirty="0" smtClean="0">
                <a:solidFill>
                  <a:schemeClr val="tx1"/>
                </a:solidFill>
              </a:rPr>
              <a:t>Миф</a:t>
            </a:r>
            <a:r>
              <a:rPr lang="ru-RU" b="1" i="1" dirty="0">
                <a:solidFill>
                  <a:schemeClr val="tx1"/>
                </a:solidFill>
              </a:rPr>
              <a:t>. Сексуальное насилие начинается в пубертатном возрасте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ru-RU" b="1" i="1" dirty="0">
                <a:solidFill>
                  <a:schemeClr val="tx1"/>
                </a:solidFill>
              </a:rPr>
              <a:t>Миф. Только половой акт наносит ребенку травмы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ru-RU" b="1" i="1" dirty="0">
                <a:solidFill>
                  <a:schemeClr val="tx1"/>
                </a:solidFill>
              </a:rPr>
              <a:t>Миф. Сексуальное насилие совершают только над </a:t>
            </a:r>
            <a:r>
              <a:rPr lang="ru-RU" b="1" i="1" dirty="0" smtClean="0">
                <a:solidFill>
                  <a:schemeClr val="tx1"/>
                </a:solidFill>
              </a:rPr>
              <a:t>девочками;</a:t>
            </a:r>
          </a:p>
          <a:p>
            <a:pPr>
              <a:lnSpc>
                <a:spcPct val="110000"/>
              </a:lnSpc>
            </a:pPr>
            <a:r>
              <a:rPr lang="ru-RU" b="1" i="1" dirty="0">
                <a:solidFill>
                  <a:schemeClr val="tx1"/>
                </a:solidFill>
              </a:rPr>
              <a:t>Миф. Только мужчины совершают сексуальное насилие над детьми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ru-RU" b="1" i="1" dirty="0">
                <a:solidFill>
                  <a:schemeClr val="tx1"/>
                </a:solidFill>
              </a:rPr>
              <a:t>Миф. Только половой акт наносит ребенку травмы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ru-RU" b="1" i="1" dirty="0">
                <a:solidFill>
                  <a:schemeClr val="tx1"/>
                </a:solidFill>
              </a:rPr>
              <a:t>Сексуальное насилие совершается в тёмное время суток, в опасных местах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ru-RU" b="1" i="1" dirty="0">
                <a:solidFill>
                  <a:schemeClr val="tx1"/>
                </a:solidFill>
              </a:rPr>
              <a:t>Если ребенок не рассказывает никому о насилии, это значит, что он или она дали на него свое </a:t>
            </a:r>
            <a:r>
              <a:rPr lang="ru-RU" b="1" i="1" dirty="0" smtClean="0">
                <a:solidFill>
                  <a:schemeClr val="tx1"/>
                </a:solidFill>
              </a:rPr>
              <a:t>согласие</a:t>
            </a:r>
            <a:r>
              <a:rPr lang="ru-RU" b="1" i="1" dirty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Мифы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845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91"/>
            <a:ext cx="9067800" cy="679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321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Спасибо за внимание!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5626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2520950"/>
            <a:ext cx="8382000" cy="4032249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solidFill>
                  <a:schemeClr val="tx1"/>
                </a:solidFill>
              </a:rPr>
              <a:t>Дети и подростки – это наибольшая группа риска по совершению сексуальных преступлений, что доказывает необходимость проведения профилактической работы с несовершеннолетними со школьного возраста, а также с родителями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  <a:endParaRPr lang="ru-RU" b="1" dirty="0">
              <a:solidFill>
                <a:schemeClr val="tx1"/>
              </a:solidFill>
            </a:endParaRPr>
          </a:p>
          <a:p>
            <a:pPr algn="just"/>
            <a:r>
              <a:rPr lang="ru-RU" b="1" dirty="0">
                <a:solidFill>
                  <a:schemeClr val="tx1"/>
                </a:solidFill>
              </a:rPr>
              <a:t>Для достижения эффективных результатов профилактической работы по данной теме одна из важнейших задач – повышение компетентности специалистов, работающих с детьми. </a:t>
            </a:r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803" r="7955" b="16092"/>
          <a:stretch/>
        </p:blipFill>
        <p:spPr bwMode="auto">
          <a:xfrm>
            <a:off x="5943600" y="210030"/>
            <a:ext cx="3101109" cy="2323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2664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00400" y="2057400"/>
            <a:ext cx="5638800" cy="4068763"/>
          </a:xfrm>
        </p:spPr>
        <p:txBody>
          <a:bodyPr>
            <a:normAutofit fontScale="92500" lnSpcReduction="10000"/>
          </a:bodyPr>
          <a:lstStyle/>
          <a:p>
            <a:r>
              <a:rPr lang="ru-RU" sz="3200" b="1" dirty="0">
                <a:solidFill>
                  <a:schemeClr val="tx1"/>
                </a:solidFill>
              </a:rPr>
              <a:t>Сексуальное насилие – вовлечение ребенка с его согласия или без такового в прямые или непрямые действия сексуального характера со взрослым с целью получения </a:t>
            </a:r>
            <a:r>
              <a:rPr lang="ru-RU" sz="3200" b="1" dirty="0" smtClean="0">
                <a:solidFill>
                  <a:schemeClr val="tx1"/>
                </a:solidFill>
              </a:rPr>
              <a:t>последним сексуального </a:t>
            </a:r>
            <a:r>
              <a:rPr lang="ru-RU" sz="3200" b="1" dirty="0">
                <a:solidFill>
                  <a:schemeClr val="tx1"/>
                </a:solidFill>
              </a:rPr>
              <a:t>удовлетворения или выгоды.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00" y="2225706"/>
            <a:ext cx="3163800" cy="3260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126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28601" y="1524000"/>
            <a:ext cx="8610600" cy="5029200"/>
          </a:xfrm>
        </p:spPr>
        <p:txBody>
          <a:bodyPr>
            <a:normAutofit fontScale="40000" lnSpcReduction="20000"/>
          </a:bodyPr>
          <a:lstStyle/>
          <a:p>
            <a:endParaRPr lang="ru-RU" sz="3200" dirty="0" smtClean="0">
              <a:solidFill>
                <a:schemeClr val="tx1"/>
              </a:solidFill>
            </a:endParaRPr>
          </a:p>
          <a:p>
            <a:r>
              <a:rPr lang="ru-RU" sz="5000" dirty="0" smtClean="0">
                <a:solidFill>
                  <a:schemeClr val="tx1"/>
                </a:solidFill>
              </a:rPr>
              <a:t>— </a:t>
            </a:r>
            <a:r>
              <a:rPr lang="ru-RU" sz="5000" b="1" dirty="0" smtClean="0">
                <a:solidFill>
                  <a:schemeClr val="tx1"/>
                </a:solidFill>
              </a:rPr>
              <a:t>половой </a:t>
            </a:r>
            <a:r>
              <a:rPr lang="ru-RU" sz="5000" b="1" dirty="0">
                <a:solidFill>
                  <a:schemeClr val="tx1"/>
                </a:solidFill>
              </a:rPr>
              <a:t>акт с ребенком, совершенный вагинальным, анальным, оральным способом</a:t>
            </a:r>
            <a:r>
              <a:rPr lang="ru-RU" sz="5000" b="1" dirty="0" smtClean="0">
                <a:solidFill>
                  <a:schemeClr val="tx1"/>
                </a:solidFill>
              </a:rPr>
              <a:t>;</a:t>
            </a:r>
            <a:endParaRPr lang="ru-RU" sz="5000" b="1" dirty="0">
              <a:solidFill>
                <a:schemeClr val="tx1"/>
              </a:solidFill>
            </a:endParaRPr>
          </a:p>
          <a:p>
            <a:r>
              <a:rPr lang="ru-RU" sz="5000" b="1" dirty="0">
                <a:solidFill>
                  <a:schemeClr val="tx1"/>
                </a:solidFill>
              </a:rPr>
              <a:t>— мануальный, оральный, генитальный или любой другой телесный контакт с половыми органами ребенка, а также ласки эрогенных зон;</a:t>
            </a:r>
          </a:p>
          <a:p>
            <a:r>
              <a:rPr lang="ru-RU" sz="5000" b="1" dirty="0">
                <a:solidFill>
                  <a:schemeClr val="tx1"/>
                </a:solidFill>
              </a:rPr>
              <a:t>— введение предметов во влагалище или анус</a:t>
            </a:r>
            <a:r>
              <a:rPr lang="ru-RU" sz="5000" b="1" dirty="0" smtClean="0">
                <a:solidFill>
                  <a:schemeClr val="tx1"/>
                </a:solidFill>
              </a:rPr>
              <a:t>;</a:t>
            </a:r>
            <a:endParaRPr lang="ru-RU" sz="5000" b="1" dirty="0">
              <a:solidFill>
                <a:schemeClr val="tx1"/>
              </a:solidFill>
            </a:endParaRPr>
          </a:p>
          <a:p>
            <a:r>
              <a:rPr lang="ru-RU" sz="5000" b="1" dirty="0">
                <a:solidFill>
                  <a:schemeClr val="tx1"/>
                </a:solidFill>
              </a:rPr>
              <a:t>— сексуальная эксплуатация ребенка для порнографических целей или вовлечение в проституцию;</a:t>
            </a:r>
          </a:p>
          <a:p>
            <a:r>
              <a:rPr lang="ru-RU" sz="5000" b="1" dirty="0">
                <a:solidFill>
                  <a:schemeClr val="tx1"/>
                </a:solidFill>
              </a:rPr>
              <a:t>— мастурбация обоюдная, со стороны ребенка или взрослого;</a:t>
            </a:r>
          </a:p>
          <a:p>
            <a:pPr marL="0" indent="0">
              <a:buNone/>
            </a:pPr>
            <a:r>
              <a:rPr lang="ru-RU" sz="5000" b="1" dirty="0">
                <a:solidFill>
                  <a:schemeClr val="tx1"/>
                </a:solidFill>
              </a:rPr>
              <a:t> </a:t>
            </a:r>
          </a:p>
          <a:p>
            <a:r>
              <a:rPr lang="ru-RU" sz="5000" b="1" dirty="0">
                <a:solidFill>
                  <a:schemeClr val="tx1"/>
                </a:solidFill>
              </a:rPr>
              <a:t>— демонстрация эротических или порнографических материалов с целью сексуальной стимуляции ребенка;</a:t>
            </a:r>
          </a:p>
          <a:p>
            <a:r>
              <a:rPr lang="ru-RU" sz="5000" b="1" dirty="0">
                <a:solidFill>
                  <a:schemeClr val="tx1"/>
                </a:solidFill>
              </a:rPr>
              <a:t>— совершение полового акта в присутствии ребенка</a:t>
            </a:r>
            <a:r>
              <a:rPr lang="ru-RU" sz="5000" b="1" dirty="0" smtClean="0">
                <a:solidFill>
                  <a:schemeClr val="tx1"/>
                </a:solidFill>
              </a:rPr>
              <a:t>;</a:t>
            </a:r>
            <a:endParaRPr lang="ru-RU" sz="5000" b="1" dirty="0">
              <a:solidFill>
                <a:schemeClr val="tx1"/>
              </a:solidFill>
            </a:endParaRPr>
          </a:p>
          <a:p>
            <a:r>
              <a:rPr lang="ru-RU" sz="5000" b="1" dirty="0">
                <a:solidFill>
                  <a:schemeClr val="tx1"/>
                </a:solidFill>
              </a:rPr>
              <a:t>— демонстрация обнаженных гениталий, груди или ягодиц ребенку (эксгибиционизм</a:t>
            </a:r>
            <a:r>
              <a:rPr lang="ru-RU" sz="5000" b="1" dirty="0" smtClean="0">
                <a:solidFill>
                  <a:schemeClr val="tx1"/>
                </a:solidFill>
              </a:rPr>
              <a:t>);</a:t>
            </a:r>
            <a:endParaRPr lang="ru-RU" sz="5000" b="1" dirty="0">
              <a:solidFill>
                <a:schemeClr val="tx1"/>
              </a:solidFill>
            </a:endParaRPr>
          </a:p>
          <a:p>
            <a:r>
              <a:rPr lang="ru-RU" sz="5000" b="1" dirty="0">
                <a:solidFill>
                  <a:schemeClr val="tx1"/>
                </a:solidFill>
              </a:rPr>
              <a:t>— подглядывание за ребенком во время совершения им интимных процедур (</a:t>
            </a:r>
            <a:r>
              <a:rPr lang="ru-RU" sz="5000" b="1" dirty="0" err="1">
                <a:solidFill>
                  <a:schemeClr val="tx1"/>
                </a:solidFill>
              </a:rPr>
              <a:t>вуайеризм</a:t>
            </a:r>
            <a:r>
              <a:rPr lang="ru-RU" sz="5000" b="1" dirty="0">
                <a:solidFill>
                  <a:schemeClr val="tx1"/>
                </a:solidFill>
              </a:rPr>
              <a:t>), а также принуждение ребенка к раздеванию.</a:t>
            </a:r>
          </a:p>
          <a:p>
            <a:endParaRPr lang="ru-RU" sz="3800" b="1" dirty="0"/>
          </a:p>
          <a:p>
            <a:endParaRPr lang="ru-RU" sz="3400" b="1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0525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</a:rPr>
              <a:t>К сексуальному виду насилия относятся: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025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094" y="2733675"/>
            <a:ext cx="3333750" cy="333375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chemeClr val="tx1"/>
                </a:solidFill>
              </a:rPr>
              <a:t>Согласие ребенка на сексуальный контакт не дает оснований считать его ненасильственным, поскольку ребенок: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2638942871"/>
              </p:ext>
            </p:extLst>
          </p:nvPr>
        </p:nvGraphicFramePr>
        <p:xfrm>
          <a:off x="228600" y="1981200"/>
          <a:ext cx="8634264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88529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28600" y="1676400"/>
            <a:ext cx="8686799" cy="4800600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— </a:t>
            </a:r>
            <a:r>
              <a:rPr lang="ru-RU" b="1" dirty="0">
                <a:solidFill>
                  <a:schemeClr val="tx1"/>
                </a:solidFill>
              </a:rPr>
              <a:t>патриархально-авторитарный уклад</a:t>
            </a:r>
            <a:r>
              <a:rPr lang="ru-RU" b="1" dirty="0" smtClean="0">
                <a:solidFill>
                  <a:schemeClr val="tx1"/>
                </a:solidFill>
              </a:rPr>
              <a:t>;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— плохие взаимоотношения ребенка с родителями, особенно с матерью;</a:t>
            </a:r>
          </a:p>
          <a:p>
            <a:r>
              <a:rPr lang="ru-RU" b="1" dirty="0">
                <a:solidFill>
                  <a:schemeClr val="tx1"/>
                </a:solidFill>
              </a:rPr>
              <a:t>— конфликтные отношения между родителями;</a:t>
            </a:r>
          </a:p>
          <a:p>
            <a:r>
              <a:rPr lang="ru-RU" b="1" dirty="0">
                <a:solidFill>
                  <a:schemeClr val="tx1"/>
                </a:solidFill>
              </a:rPr>
              <a:t>— мать ребенка чрезмерно занята на работе;</a:t>
            </a:r>
          </a:p>
          <a:p>
            <a:r>
              <a:rPr lang="ru-RU" b="1" dirty="0">
                <a:solidFill>
                  <a:schemeClr val="tx1"/>
                </a:solidFill>
              </a:rPr>
              <a:t>— ребенок долгое время жил без родного отца;</a:t>
            </a:r>
          </a:p>
          <a:p>
            <a:r>
              <a:rPr lang="ru-RU" b="1" dirty="0">
                <a:solidFill>
                  <a:schemeClr val="tx1"/>
                </a:solidFill>
              </a:rPr>
              <a:t>— вместо родного отца отчим или сожитель матери</a:t>
            </a:r>
            <a:r>
              <a:rPr lang="ru-RU" b="1" dirty="0" smtClean="0">
                <a:solidFill>
                  <a:schemeClr val="tx1"/>
                </a:solidFill>
              </a:rPr>
              <a:t>;</a:t>
            </a:r>
            <a:r>
              <a:rPr lang="ru-RU" b="1" dirty="0">
                <a:solidFill>
                  <a:schemeClr val="tx1"/>
                </a:solidFill>
              </a:rPr>
              <a:t> </a:t>
            </a:r>
          </a:p>
          <a:p>
            <a:r>
              <a:rPr lang="ru-RU" b="1" dirty="0">
                <a:solidFill>
                  <a:schemeClr val="tx1"/>
                </a:solidFill>
              </a:rPr>
              <a:t>— мать имеет хроническое заболевание или инвалидность и подолгу лежит в больнице</a:t>
            </a:r>
            <a:r>
              <a:rPr lang="ru-RU" b="1" dirty="0" smtClean="0">
                <a:solidFill>
                  <a:schemeClr val="tx1"/>
                </a:solidFill>
              </a:rPr>
              <a:t>;</a:t>
            </a:r>
            <a:r>
              <a:rPr lang="ru-RU" b="1" dirty="0">
                <a:solidFill>
                  <a:schemeClr val="tx1"/>
                </a:solidFill>
              </a:rPr>
              <a:t> </a:t>
            </a:r>
          </a:p>
          <a:p>
            <a:r>
              <a:rPr lang="ru-RU" b="1" dirty="0">
                <a:solidFill>
                  <a:schemeClr val="tx1"/>
                </a:solidFill>
              </a:rPr>
              <a:t>— родители (или один из них) являются алкоголиками, наркоманами, токсикоманами.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</a:rPr>
              <a:t>Сексуальное насилие чаще всего происходит в семьях, где:</a:t>
            </a:r>
          </a:p>
        </p:txBody>
      </p:sp>
    </p:spTree>
    <p:extLst>
      <p:ext uri="{BB962C8B-B14F-4D97-AF65-F5344CB8AC3E}">
        <p14:creationId xmlns="" xmlns:p14="http://schemas.microsoft.com/office/powerpoint/2010/main" val="15065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80872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>
                <a:solidFill>
                  <a:srgbClr val="7030A0"/>
                </a:solidFill>
              </a:rPr>
              <a:t>Группа риска среди несовершеннолетних: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1020920526"/>
              </p:ext>
            </p:extLst>
          </p:nvPr>
        </p:nvGraphicFramePr>
        <p:xfrm>
          <a:off x="395536" y="1752600"/>
          <a:ext cx="8443664" cy="480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52600" y="5562600"/>
            <a:ext cx="7086599" cy="381000"/>
          </a:xfrm>
        </p:spPr>
        <p:txBody>
          <a:bodyPr>
            <a:normAutofit fontScale="92500" lnSpcReduction="20000"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241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399813292"/>
              </p:ext>
            </p:extLst>
          </p:nvPr>
        </p:nvGraphicFramePr>
        <p:xfrm>
          <a:off x="467544" y="1905000"/>
          <a:ext cx="8136904" cy="4437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1252728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tx1"/>
                </a:solidFill>
              </a:rPr>
              <a:t>Выделяют следующие типы </a:t>
            </a:r>
            <a:r>
              <a:rPr lang="ru-RU" sz="3600" dirty="0" err="1">
                <a:solidFill>
                  <a:schemeClr val="tx1"/>
                </a:solidFill>
              </a:rPr>
              <a:t>виктимного</a:t>
            </a:r>
            <a:r>
              <a:rPr lang="ru-RU" sz="3600" dirty="0">
                <a:solidFill>
                  <a:schemeClr val="tx1"/>
                </a:solidFill>
              </a:rPr>
              <a:t> поведения детей и подростков:</a:t>
            </a:r>
          </a:p>
        </p:txBody>
      </p:sp>
    </p:spTree>
    <p:extLst>
      <p:ext uri="{BB962C8B-B14F-4D97-AF65-F5344CB8AC3E}">
        <p14:creationId xmlns="" xmlns:p14="http://schemas.microsoft.com/office/powerpoint/2010/main" val="117620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1000" y="1752600"/>
            <a:ext cx="8458199" cy="4678363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нарушение физических и эмоциональных границ, в результате которого травматический опыт в дальнейшем воспроизводится в течение жизни;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• нарушение отношений с собственным телом, которое включает не только изменение позитивного отношения к нему, но и искажение телесной экспрессии, стиля движений;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• «</a:t>
            </a:r>
            <a:r>
              <a:rPr lang="ru-RU" dirty="0" err="1">
                <a:solidFill>
                  <a:schemeClr val="tx1"/>
                </a:solidFill>
              </a:rPr>
              <a:t>сексуализация</a:t>
            </a:r>
            <a:r>
              <a:rPr lang="ru-RU" dirty="0">
                <a:solidFill>
                  <a:schemeClr val="tx1"/>
                </a:solidFill>
              </a:rPr>
              <a:t> поведения» – постоянная готовность быть сексуальным объектом, формирование сексуально окрашенного поведения, которое воспринимается как необходимое;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• общие поведенческие проблемы и поведенческие расстройства на сексуальной почве (мастурбация, повышенный интерес к сексуальным вопросам и демонстрация собственных гениталий, агрессивное сексуальное поведение, неразборчивость в сексуальных связях и др.);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• формирование модели: «любовь всегда </a:t>
            </a:r>
            <a:r>
              <a:rPr lang="ru-RU" dirty="0" smtClean="0">
                <a:solidFill>
                  <a:schemeClr val="tx1"/>
                </a:solidFill>
              </a:rPr>
              <a:t>связана </a:t>
            </a:r>
            <a:r>
              <a:rPr lang="ru-RU" dirty="0">
                <a:solidFill>
                  <a:schemeClr val="tx1"/>
                </a:solidFill>
              </a:rPr>
              <a:t>с жертвой, болью», нарушение способности  </a:t>
            </a:r>
            <a:r>
              <a:rPr lang="ru-RU" dirty="0" smtClean="0">
                <a:solidFill>
                  <a:schemeClr val="tx1"/>
                </a:solidFill>
              </a:rPr>
              <a:t>строить </a:t>
            </a:r>
            <a:r>
              <a:rPr lang="ru-RU" dirty="0">
                <a:solidFill>
                  <a:schemeClr val="tx1"/>
                </a:solidFill>
              </a:rPr>
              <a:t>долгосрочные партнерские отношения;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6400800" cy="12527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Последствия </a:t>
            </a:r>
            <a:r>
              <a:rPr lang="ru-RU" b="1" dirty="0">
                <a:solidFill>
                  <a:srgbClr val="7030A0"/>
                </a:solidFill>
              </a:rPr>
              <a:t>сексуального насилия 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52400"/>
            <a:ext cx="1978022" cy="1483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95077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302</TotalTime>
  <Words>495</Words>
  <Application>Microsoft Office PowerPoint</Application>
  <PresentationFormat>Экран (4:3)</PresentationFormat>
  <Paragraphs>58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Сексуальное насилие: понятие, виды, факторы риска, психологические последствия</vt:lpstr>
      <vt:lpstr>Слайд 2</vt:lpstr>
      <vt:lpstr>Слайд 3</vt:lpstr>
      <vt:lpstr>К сексуальному виду насилия относятся: </vt:lpstr>
      <vt:lpstr>Согласие ребенка на сексуальный контакт не дает оснований считать его ненасильственным, поскольку ребенок:</vt:lpstr>
      <vt:lpstr>Сексуальное насилие чаще всего происходит в семьях, где:</vt:lpstr>
      <vt:lpstr>Группа риска среди несовершеннолетних:</vt:lpstr>
      <vt:lpstr>Выделяют следующие типы виктимного поведения детей и подростков:</vt:lpstr>
      <vt:lpstr>Последствия сексуального насилия </vt:lpstr>
      <vt:lpstr>Слайд 10</vt:lpstr>
      <vt:lpstr>Мифы</vt:lpstr>
      <vt:lpstr>Слайд 12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Аддикции: общая характеристика и виды</dc:title>
  <dc:creator>Серёнька</dc:creator>
  <cp:lastModifiedBy>User</cp:lastModifiedBy>
  <cp:revision>34</cp:revision>
  <dcterms:created xsi:type="dcterms:W3CDTF">2012-03-18T09:17:26Z</dcterms:created>
  <dcterms:modified xsi:type="dcterms:W3CDTF">2023-04-26T07:40:31Z</dcterms:modified>
</cp:coreProperties>
</file>