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80" r:id="rId3"/>
    <p:sldId id="287" r:id="rId4"/>
    <p:sldId id="291" r:id="rId5"/>
    <p:sldId id="274" r:id="rId6"/>
    <p:sldId id="283" r:id="rId7"/>
    <p:sldId id="273" r:id="rId8"/>
    <p:sldId id="278" r:id="rId9"/>
    <p:sldId id="293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026D-0D52-4F49-A54C-A5927B2E1FB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A601-A699-4F49-B563-19CA57BD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A601-A699-4F49-B563-19CA57BD93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 advClick="0" advTm="10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5154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 природы  по страницам книг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19" y="3929066"/>
            <a:ext cx="4532005" cy="22145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Она нам не жалеет ничего,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Даря  свой бесценные дары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требуя взамен лишь одного: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Чтоб люди были к ней добры.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Э. Огнецвет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571744"/>
            <a:ext cx="4371948" cy="35719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Михаил Михайлович Пришвин как никто другой в русской литературе умел описать природу родного края, подметить повадки животных, рассказать о дружбе человека и зверя, целостности бытия и единстве всего живого в мире.  Он легко находил за обыденным великую тайну целой Вселенной . В настоящую книгу включены наиболее известные произведения автора - сказка-быль "Кладовая солнца", где поэзия природы удивительным образом сочетается с занимательным сюжетом, и повесть "Корабельная чаща", в которой те же герои совершают полное суровых испытаний путешествие к заповедному лесу.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libex.ru/dimg/165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3394472" cy="4311649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4500562" y="571480"/>
            <a:ext cx="4071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Пришвин, М. М.</a:t>
            </a:r>
          </a:p>
          <a:p>
            <a:pPr>
              <a:buNone/>
            </a:pPr>
            <a:r>
              <a:rPr lang="ru-RU" dirty="0" smtClean="0"/>
              <a:t>     Кладовая солнца : Сказка – быль и</a:t>
            </a:r>
          </a:p>
          <a:p>
            <a:pPr>
              <a:buNone/>
            </a:pPr>
            <a:r>
              <a:rPr lang="ru-RU" dirty="0" smtClean="0"/>
              <a:t>  рассказы / рис. Е. Рачева. –  М.:  Дет.</a:t>
            </a:r>
          </a:p>
          <a:p>
            <a:pPr>
              <a:buNone/>
            </a:pPr>
            <a:r>
              <a:rPr lang="ru-RU" dirty="0" smtClean="0"/>
              <a:t>  лит., 1979. – 112 с., ил.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4071942"/>
            <a:ext cx="4041775" cy="1714512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 В этой книге  известный писатель – натуралист, рассказывает  множество удивительных историй, которые происходят в жизни обитателей нашего  леса  круглый год – с января по декабрь. 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.100book.ru/b416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2905130" cy="3929090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4876" y="1142984"/>
            <a:ext cx="3998941" cy="1943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Сладков, Н. И.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Лесные тайнички: рассказы / Н.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Сладков; ил. Н. Доронина. – М.: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Астрель</a:t>
            </a:r>
            <a:r>
              <a:rPr lang="ru-RU" sz="1800" dirty="0" smtClean="0">
                <a:solidFill>
                  <a:schemeClr val="tx1"/>
                </a:solidFill>
              </a:rPr>
              <a:t>: АСТ, 2005. – 219 с.: ил. -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(Любимое чтение)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4286256"/>
            <a:ext cx="4286280" cy="17839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книге классика советской детской литературы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Н.И. Сладковы собраны рассказы и сказки 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родной природе и животных, тематически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сгруппированные по разделам в соответствии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 двенадцатью месяцами.  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Picture 4" descr="http://eois.mskobr.ru/book_images/img_268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022399" cy="4143404"/>
          </a:xfrm>
          <a:prstGeom prst="flowChartAlternateProcess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8" name="Текст 4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357718" cy="22256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Сладков, Н. 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Лесной календарь: рассказы и сказки / Н. Сладков,  </a:t>
            </a:r>
            <a:r>
              <a:rPr lang="ru-RU" sz="1800" dirty="0" err="1" smtClean="0">
                <a:solidFill>
                  <a:schemeClr val="tx1"/>
                </a:solidFill>
              </a:rPr>
              <a:t>худож</a:t>
            </a:r>
            <a:r>
              <a:rPr lang="ru-RU" sz="1800" dirty="0" smtClean="0">
                <a:solidFill>
                  <a:schemeClr val="tx1"/>
                </a:solidFill>
              </a:rPr>
              <a:t>. С. </a:t>
            </a:r>
            <a:r>
              <a:rPr lang="ru-RU" sz="1800" dirty="0" err="1" smtClean="0">
                <a:solidFill>
                  <a:schemeClr val="tx1"/>
                </a:solidFill>
              </a:rPr>
              <a:t>Бордюг</a:t>
            </a:r>
            <a:r>
              <a:rPr lang="ru-RU" sz="1800" dirty="0" smtClean="0">
                <a:solidFill>
                  <a:schemeClr val="tx1"/>
                </a:solidFill>
              </a:rPr>
              <a:t>. – М.: Стрекоза - Пресс , 2005. – 192 с.: ил. – (Классика детям )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786190"/>
            <a:ext cx="3471858" cy="15716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книгу входят рассказы и сказки о животных и природе. Они учат любить родную природу, быть наблюдательным, видеть в обычном необычное и уметь фантазировать, быть добрым, честным, и отзывчивым.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static.baza.farpost.ru/v/1326520773320_bullet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3167921" cy="4525963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4786314" y="107154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Паустовский, К. Г.</a:t>
            </a:r>
          </a:p>
          <a:p>
            <a:pPr>
              <a:buNone/>
            </a:pPr>
            <a:r>
              <a:rPr lang="ru-RU" dirty="0" smtClean="0"/>
              <a:t>     Заячьи лапы : рассказы и сказки / рис. Г. Епишина. -  М.: Дет. лит., 1987. – 127 с., ил.</a:t>
            </a:r>
          </a:p>
          <a:p>
            <a:pPr>
              <a:buNone/>
            </a:pPr>
            <a:r>
              <a:rPr lang="ru-RU" dirty="0" smtClean="0"/>
              <a:t>     </a:t>
            </a: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2225668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2143139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8" y="1000108"/>
            <a:ext cx="4214842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Бианки, В. В.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Рассказы  Бианки: рассказы и сказки /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В. Бианки; </a:t>
            </a:r>
            <a:r>
              <a:rPr lang="ru-RU" sz="1800" dirty="0" err="1" smtClean="0">
                <a:solidFill>
                  <a:schemeClr val="tx1"/>
                </a:solidFill>
              </a:rPr>
              <a:t>худож</a:t>
            </a:r>
            <a:r>
              <a:rPr lang="ru-RU" sz="1800" dirty="0" smtClean="0">
                <a:solidFill>
                  <a:schemeClr val="tx1"/>
                </a:solidFill>
              </a:rPr>
              <a:t>. Э. Назаров. – М.: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Самовар: 2006. – 112 с.: ил. – (Школьная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библиотека)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krychsoh1.ucoz.ru/new/bian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3238326" cy="4500594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4500562" y="500042"/>
            <a:ext cx="4041775" cy="280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BA4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572000" y="3643314"/>
            <a:ext cx="4041775" cy="280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BA4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929066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Рассказы  и сказки замечательного писателя-анималиста В. В. Бианки, словно маленькие окошки в мир живой природы, помогают юным читателям познакомится с привычками, повадками, радостями и заботами зверей и птиц, учат их любить и защищать родную природу.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4" name="Picture 2" descr="http://bukabench.com/assets/images/book_covers_4/647900cb3daa744f0f1b9fc1fd975d9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357166"/>
            <a:ext cx="3143272" cy="4429156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357718" cy="2339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Бианки, В. В.</a:t>
            </a:r>
          </a:p>
          <a:p>
            <a:pPr>
              <a:buNone/>
            </a:pPr>
            <a:r>
              <a:rPr lang="ru-RU" sz="1800" dirty="0" smtClean="0"/>
              <a:t>      Рассказы / В. Бианки; </a:t>
            </a:r>
            <a:r>
              <a:rPr lang="ru-RU" sz="1800" dirty="0" err="1" smtClean="0"/>
              <a:t>худож</a:t>
            </a:r>
            <a:r>
              <a:rPr lang="ru-RU" sz="1800" dirty="0" smtClean="0"/>
              <a:t>. Е.</a:t>
            </a:r>
          </a:p>
          <a:p>
            <a:pPr>
              <a:buNone/>
            </a:pPr>
            <a:r>
              <a:rPr lang="ru-RU" sz="1800" dirty="0" err="1" smtClean="0"/>
              <a:t>Подколзин</a:t>
            </a:r>
            <a:r>
              <a:rPr lang="ru-RU" sz="1800" dirty="0" smtClean="0"/>
              <a:t>. – М.: Стрекоза – Пресс, 2004. -</a:t>
            </a:r>
          </a:p>
          <a:p>
            <a:pPr>
              <a:buNone/>
            </a:pPr>
            <a:r>
              <a:rPr lang="ru-RU" sz="1800" dirty="0" smtClean="0"/>
              <a:t>160 с.: ил. - (Классика детям) </a:t>
            </a:r>
            <a:endParaRPr lang="ru-RU" sz="1800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643438" y="500042"/>
            <a:ext cx="403860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43438" y="714356"/>
            <a:ext cx="4038600" cy="233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000504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этом сборнике – четырнадцать рассказов замечательного детского писателя В. В. Бианки. Каждый из которых помогает раскрыть тайны природы, разгадать загадки из жизни зверей и птиц </a:t>
            </a:r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24" y="642918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Бианки, В. В.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Синичкин календарь: Сказка / </a:t>
            </a:r>
            <a:r>
              <a:rPr lang="ru-RU" sz="2000" dirty="0" err="1" smtClean="0">
                <a:solidFill>
                  <a:schemeClr val="tx1"/>
                </a:solidFill>
              </a:rPr>
              <a:t>худож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В. Дугин. -  М.: «Книги «Искателя» 2002. – 96 с.,  ил. – (Библиотека школьника)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dirty="0" smtClean="0"/>
              <a:t>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8" y="3500438"/>
            <a:ext cx="4041775" cy="2855501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cs typeface="Arial" pitchFamily="34" charset="0"/>
              </a:rPr>
              <a:t>    Произведение состоит из двенадцати  глав, каждая глава соответствует месяцу года,  в которых писатель описывает повадки животных и птиц.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cs typeface="Arial" pitchFamily="34" charset="0"/>
              </a:rPr>
              <a:t>     Героиня сказка – молоденькая синичка </a:t>
            </a:r>
            <a:r>
              <a:rPr lang="ru-RU" sz="1800" dirty="0" err="1" smtClean="0">
                <a:solidFill>
                  <a:srgbClr val="333333"/>
                </a:solidFill>
                <a:cs typeface="Arial" pitchFamily="34" charset="0"/>
              </a:rPr>
              <a:t>Зинька</a:t>
            </a:r>
            <a:r>
              <a:rPr lang="ru-RU" sz="1800" dirty="0" smtClean="0">
                <a:solidFill>
                  <a:srgbClr val="333333"/>
                </a:solidFill>
                <a:cs typeface="Arial" pitchFamily="34" charset="0"/>
              </a:rPr>
              <a:t>. Она наблюдает за природой, заводит дружбу со многими зверями, освобождает в марте куропаток из снежной тюрьмы, в июле пытается кормить чужих птенчиков…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Picture 2" descr="http://server.audiopedia.su:8888/staroeradio/images/pics/002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3053444" cy="4500594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357562"/>
            <a:ext cx="4257676" cy="221457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«Лесная газета» – замечательная книга, которая создавалась на протяжении 30 лет. Это своеобразный и остроумный календарь природы, где явления ее показаны в непрерывном движении, круговороте.  Повествование дается в виде интересных «газетных» заметок, очерков «с места событий», занимательных викторин.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online-bibliograph.ru/files/orig/5/f/6/5f6448ebeb81bd71b85e8586d96b54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3143272" cy="4525963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785794"/>
            <a:ext cx="425767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Бианки, В. 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Лесная газета : Для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dirty="0" smtClean="0">
                <a:latin typeface="+mj-lt"/>
                <a:ea typeface="+mj-ea"/>
                <a:cs typeface="+mj-cs"/>
              </a:rPr>
              <a:t>и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мл.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Возраста. / </a:t>
            </a:r>
            <a:r>
              <a:rPr lang="ru-RU" baseline="0" dirty="0" err="1" smtClean="0">
                <a:latin typeface="+mj-lt"/>
                <a:ea typeface="+mj-ea"/>
                <a:cs typeface="+mj-cs"/>
              </a:rPr>
              <a:t>Худож</a:t>
            </a:r>
            <a:r>
              <a:rPr lang="ru-RU" baseline="0" dirty="0" smtClean="0">
                <a:latin typeface="+mj-lt"/>
                <a:ea typeface="+mj-ea"/>
                <a:cs typeface="+mj-cs"/>
              </a:rPr>
              <a:t>. М. </a:t>
            </a:r>
            <a:r>
              <a:rPr lang="ru-RU" baseline="0" dirty="0" err="1" smtClean="0">
                <a:latin typeface="+mj-lt"/>
                <a:ea typeface="+mj-ea"/>
                <a:cs typeface="+mj-cs"/>
              </a:rPr>
              <a:t>Будовей</a:t>
            </a:r>
            <a:r>
              <a:rPr lang="ru-RU" baseline="0" dirty="0" smtClean="0">
                <a:latin typeface="+mj-lt"/>
                <a:ea typeface="+mj-ea"/>
                <a:cs typeface="+mj-cs"/>
              </a:rPr>
              <a:t>. – Мн.: </a:t>
            </a:r>
            <a:r>
              <a:rPr lang="ru-RU" baseline="0" dirty="0" err="1" smtClean="0">
                <a:latin typeface="+mj-lt"/>
                <a:ea typeface="+mj-ea"/>
                <a:cs typeface="+mj-cs"/>
              </a:rPr>
              <a:t>Юнацтва</a:t>
            </a:r>
            <a:r>
              <a:rPr lang="ru-RU" baseline="0" dirty="0" smtClean="0">
                <a:latin typeface="+mj-lt"/>
                <a:ea typeface="+mj-ea"/>
                <a:cs typeface="+mj-cs"/>
              </a:rPr>
              <a:t>, 1997. – 589 с.: ил.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86314" y="785794"/>
            <a:ext cx="3613147" cy="1571636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Бианки, В. В.</a:t>
            </a:r>
          </a:p>
          <a:p>
            <a:r>
              <a:rPr lang="ru-RU" sz="1800" b="0" dirty="0" smtClean="0">
                <a:solidFill>
                  <a:schemeClr val="tx1"/>
                </a:solidFill>
              </a:rPr>
              <a:t>    Чей нос лучше: рассказ / В. Бианки;  рис. Т. Капустиной. – Ленинград.: Дет. лит., 1987. – 219 с.: ил. – (Мои  первые книжки)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9" name="Picture 5" descr="D:\разные рисунки\0_7ec51_8733ff00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3429024" cy="4643470"/>
          </a:xfrm>
          <a:prstGeom prst="round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10241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786313" y="3214688"/>
            <a:ext cx="364333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57752" y="3500438"/>
            <a:ext cx="3613147" cy="2071702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Этот еще один рассказ о мире животных. На этот раз Бианки рассказывает об удивительных клювах птиц. Показывает, как именно устроен клюв каждой птицы , наилучшим образом приспособленный для добывания пищи  именно в тех условиях в которых она живет.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736</Words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В мир природы  по страницам книг </vt:lpstr>
      <vt:lpstr> </vt:lpstr>
      <vt:lpstr>Сладков, Н. И.     Лесной календарь: рассказы и сказки / Н. Сладков,  худож. С. Бордюг. – М.: Стрекоза - Пресс , 2005. – 192 с.: ил. – (Классика детям )  </vt:lpstr>
      <vt:lpstr>В книгу входят рассказы и сказки о животных и природе. Они учат любить родную природу, быть наблюдательным, видеть в обычном необычное и уметь фантазировать, быть добрым, честным, и отзывчивым.</vt:lpstr>
      <vt:lpstr> </vt:lpstr>
      <vt:lpstr> </vt:lpstr>
      <vt:lpstr> Бианки, В. В.       Синичкин календарь: Сказка / худож.   В. Дугин. -  М.: «Книги «Искателя» 2002. – 96 с.,  ил. – (Библиотека школьника)      </vt:lpstr>
      <vt:lpstr>«Лесная газета» – замечательная книга, которая создавалась на протяжении 30 лет. Это своеобразный и остроумный календарь природы, где явления ее показаны в непрерывном движении, круговороте.  Повествование дается в виде интересных «газетных» заметок, очерков «с места событий», занимательных викторин.</vt:lpstr>
      <vt:lpstr>Слайд 9</vt:lpstr>
      <vt:lpstr>Михаил Михайлович Пришвин как никто другой в русской литературе умел описать природу родного края, подметить повадки животных, рассказать о дружбе человека и зверя, целостности бытия и единстве всего живого в мире.  Он легко находил за обыденным великую тайну целой Вселенной . В настоящую книгу включены наиболее известные произведения автора - сказка-быль "Кладовая солнца", где поэзия природы удивительным образом сочетается с занимательным сюжетом, и повесть "Корабельная чаща", в которой те же герои совершают полное суровых испытаний путешествие к заповедному лесу.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BIBLIOTEKA</cp:lastModifiedBy>
  <cp:revision>88</cp:revision>
  <dcterms:modified xsi:type="dcterms:W3CDTF">2016-03-31T05:19:10Z</dcterms:modified>
</cp:coreProperties>
</file>